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9" r:id="rId2"/>
  </p:sldMasterIdLst>
  <p:notesMasterIdLst>
    <p:notesMasterId r:id="rId10"/>
  </p:notesMasterIdLst>
  <p:handoutMasterIdLst>
    <p:handoutMasterId r:id="rId11"/>
  </p:handoutMasterIdLst>
  <p:sldIdLst>
    <p:sldId id="269" r:id="rId3"/>
    <p:sldId id="280" r:id="rId4"/>
    <p:sldId id="267" r:id="rId5"/>
    <p:sldId id="283" r:id="rId6"/>
    <p:sldId id="284" r:id="rId7"/>
    <p:sldId id="285" r:id="rId8"/>
    <p:sldId id="281" r:id="rId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67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3839">
          <p15:clr>
            <a:srgbClr val="A4A3A4"/>
          </p15:clr>
        </p15:guide>
        <p15:guide id="5" pos="815">
          <p15:clr>
            <a:srgbClr val="A4A3A4"/>
          </p15:clr>
        </p15:guide>
        <p15:guide id="6" pos="686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86" d="100"/>
          <a:sy n="86" d="100"/>
        </p:scale>
        <p:origin x="-102" y="-204"/>
      </p:cViewPr>
      <p:guideLst>
        <p:guide orient="horz" pos="2160"/>
        <p:guide orient="horz" pos="367"/>
        <p:guide orient="horz" pos="3888"/>
        <p:guide pos="3839"/>
        <p:guide pos="815"/>
        <p:guide pos="686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8" d="100"/>
          <a:sy n="68" d="100"/>
        </p:scale>
        <p:origin x="-277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A0844-C266-46EC-A036-E1634F64C44A}" type="datetimeFigureOut">
              <a:rPr lang="fr-FR"/>
              <a:t>16/04/2018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B088AA-226D-4237-A99F-5C4B97F43BA8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3136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08BCD-7B2F-4BCE-87AF-5D67EFFE4D17}" type="datetimeFigureOut">
              <a:rPr lang="fr-FR"/>
              <a:t>16/04/2018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A1353-EEA5-436B-AB14-1D84B195E669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067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roup 1556"/>
          <p:cNvGrpSpPr/>
          <p:nvPr/>
        </p:nvGrpSpPr>
        <p:grpSpPr>
          <a:xfrm>
            <a:off x="0" y="420257"/>
            <a:ext cx="12185778" cy="3795497"/>
            <a:chOff x="0" y="420256"/>
            <a:chExt cx="12188952" cy="3795497"/>
          </a:xfrm>
        </p:grpSpPr>
        <p:cxnSp>
          <p:nvCxnSpPr>
            <p:cNvPr id="1558" name="Straight Connector 1557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9" name="Straight Connector 1558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0" name="Straight Connector 1559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1" name="Straight Connector 1560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2" name="Straight Connector 1561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3" name="Straight Connector 1562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4" name="Straight Connector 1563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5" name="Straight Connector 1564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6" name="Straight Connector 1565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7" name="Straight Connector 1566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68" name="Rectangle 379"/>
          <p:cNvSpPr/>
          <p:nvPr/>
        </p:nvSpPr>
        <p:spPr>
          <a:xfrm rot="18900000" flipV="1">
            <a:off x="9443360" y="-965459"/>
            <a:ext cx="13713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9" name="Rectangle 56"/>
          <p:cNvSpPr/>
          <p:nvPr/>
        </p:nvSpPr>
        <p:spPr>
          <a:xfrm>
            <a:off x="0" y="0"/>
            <a:ext cx="11813463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0" name="Rectangle 87"/>
          <p:cNvSpPr/>
          <p:nvPr/>
        </p:nvSpPr>
        <p:spPr>
          <a:xfrm rot="2700000">
            <a:off x="2310638" y="-966192"/>
            <a:ext cx="13716" cy="6568583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1" name="Rectangle 88"/>
          <p:cNvSpPr/>
          <p:nvPr/>
        </p:nvSpPr>
        <p:spPr>
          <a:xfrm rot="2700000">
            <a:off x="3185695" y="-952907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2" name="Rectangle 89"/>
          <p:cNvSpPr/>
          <p:nvPr/>
        </p:nvSpPr>
        <p:spPr>
          <a:xfrm rot="2700000">
            <a:off x="4028662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3" name="Rectangle 90"/>
          <p:cNvSpPr/>
          <p:nvPr/>
        </p:nvSpPr>
        <p:spPr>
          <a:xfrm rot="2700000">
            <a:off x="4871628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4" name="Rectangle 91"/>
          <p:cNvSpPr/>
          <p:nvPr/>
        </p:nvSpPr>
        <p:spPr>
          <a:xfrm rot="2700000">
            <a:off x="5714596" y="-952905"/>
            <a:ext cx="13716" cy="6477814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5" name="Rectangle 92"/>
          <p:cNvSpPr/>
          <p:nvPr/>
        </p:nvSpPr>
        <p:spPr>
          <a:xfrm rot="2700000">
            <a:off x="6557562" y="-952907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6" name="Rectangle 93"/>
          <p:cNvSpPr/>
          <p:nvPr/>
        </p:nvSpPr>
        <p:spPr>
          <a:xfrm rot="2700000">
            <a:off x="7400528" y="-943208"/>
            <a:ext cx="13717" cy="6477815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7" name="Rectangle 94"/>
          <p:cNvSpPr/>
          <p:nvPr/>
        </p:nvSpPr>
        <p:spPr>
          <a:xfrm rot="2700000">
            <a:off x="8243495" y="-952907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8" name="Rectangle 95"/>
          <p:cNvSpPr/>
          <p:nvPr/>
        </p:nvSpPr>
        <p:spPr>
          <a:xfrm rot="2700000">
            <a:off x="9086463" y="-952906"/>
            <a:ext cx="13717" cy="6477816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9" name="Rectangle 96"/>
          <p:cNvSpPr/>
          <p:nvPr/>
        </p:nvSpPr>
        <p:spPr>
          <a:xfrm rot="2700000">
            <a:off x="9910313" y="-906759"/>
            <a:ext cx="13716" cy="6423756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0" name="Rectangle 97"/>
          <p:cNvSpPr/>
          <p:nvPr/>
        </p:nvSpPr>
        <p:spPr>
          <a:xfrm rot="2700000">
            <a:off x="10331798" y="110903"/>
            <a:ext cx="13717" cy="5231618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1" name="Rectangle 98"/>
          <p:cNvSpPr/>
          <p:nvPr/>
        </p:nvSpPr>
        <p:spPr>
          <a:xfrm rot="2700000">
            <a:off x="10753281" y="1128564"/>
            <a:ext cx="13716" cy="4039485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2" name="Rectangle 99"/>
          <p:cNvSpPr/>
          <p:nvPr/>
        </p:nvSpPr>
        <p:spPr>
          <a:xfrm rot="2700000">
            <a:off x="11174765" y="2146225"/>
            <a:ext cx="13716" cy="2847349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3" name="Rectangle 100"/>
          <p:cNvSpPr/>
          <p:nvPr/>
        </p:nvSpPr>
        <p:spPr>
          <a:xfrm rot="2700000">
            <a:off x="11596250" y="3163885"/>
            <a:ext cx="13715" cy="165521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4" name="Rectangle 101"/>
          <p:cNvSpPr/>
          <p:nvPr/>
        </p:nvSpPr>
        <p:spPr>
          <a:xfrm rot="2700000">
            <a:off x="12017736" y="4181554"/>
            <a:ext cx="13715" cy="463068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5" name="Rectangle 102"/>
          <p:cNvSpPr/>
          <p:nvPr/>
        </p:nvSpPr>
        <p:spPr>
          <a:xfrm rot="2700000">
            <a:off x="203222" y="-93820"/>
            <a:ext cx="13716" cy="607910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6" name="Rectangle 103"/>
          <p:cNvSpPr/>
          <p:nvPr/>
        </p:nvSpPr>
        <p:spPr>
          <a:xfrm rot="2700000">
            <a:off x="624705" y="-268295"/>
            <a:ext cx="13716" cy="1800045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7" name="Rectangle 104"/>
          <p:cNvSpPr/>
          <p:nvPr/>
        </p:nvSpPr>
        <p:spPr>
          <a:xfrm rot="2700000">
            <a:off x="1046189" y="-442769"/>
            <a:ext cx="13716" cy="299217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8" name="Rectangle 105"/>
          <p:cNvSpPr/>
          <p:nvPr/>
        </p:nvSpPr>
        <p:spPr>
          <a:xfrm rot="2700000">
            <a:off x="1467672" y="-617243"/>
            <a:ext cx="13716" cy="418431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9" name="Rectangle 106"/>
          <p:cNvSpPr/>
          <p:nvPr/>
        </p:nvSpPr>
        <p:spPr>
          <a:xfrm rot="2700000">
            <a:off x="1889155" y="-791716"/>
            <a:ext cx="13716" cy="53764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0" name="Rectangle 148"/>
          <p:cNvSpPr/>
          <p:nvPr/>
        </p:nvSpPr>
        <p:spPr>
          <a:xfrm rot="18900000" flipV="1">
            <a:off x="2070030" y="-450209"/>
            <a:ext cx="13712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1" name="Rectangle 323"/>
          <p:cNvSpPr/>
          <p:nvPr/>
        </p:nvSpPr>
        <p:spPr>
          <a:xfrm rot="18900000" flipV="1">
            <a:off x="1648547" y="567611"/>
            <a:ext cx="13712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2" name="Rectangle 324"/>
          <p:cNvSpPr/>
          <p:nvPr/>
        </p:nvSpPr>
        <p:spPr>
          <a:xfrm rot="18900000" flipV="1">
            <a:off x="1227064" y="1585424"/>
            <a:ext cx="13712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3" name="Rectangle 325"/>
          <p:cNvSpPr/>
          <p:nvPr/>
        </p:nvSpPr>
        <p:spPr>
          <a:xfrm rot="18900000" flipV="1">
            <a:off x="805580" y="2603242"/>
            <a:ext cx="13712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4" name="Rectangle 326"/>
          <p:cNvSpPr/>
          <p:nvPr/>
        </p:nvSpPr>
        <p:spPr>
          <a:xfrm rot="18900000" flipV="1">
            <a:off x="384098" y="3621057"/>
            <a:ext cx="13712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5" name="Rectangle 371"/>
          <p:cNvSpPr/>
          <p:nvPr/>
        </p:nvSpPr>
        <p:spPr>
          <a:xfrm rot="18900000" flipV="1">
            <a:off x="2704476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6" name="Rectangle 373"/>
          <p:cNvSpPr/>
          <p:nvPr/>
        </p:nvSpPr>
        <p:spPr>
          <a:xfrm rot="18900000" flipV="1">
            <a:off x="4390409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7" name="Rectangle 375"/>
          <p:cNvSpPr/>
          <p:nvPr/>
        </p:nvSpPr>
        <p:spPr>
          <a:xfrm rot="18900000" flipV="1">
            <a:off x="6076342" y="-953749"/>
            <a:ext cx="13712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8" name="Rectangle 376"/>
          <p:cNvSpPr/>
          <p:nvPr/>
        </p:nvSpPr>
        <p:spPr>
          <a:xfrm rot="18900000" flipV="1">
            <a:off x="6914460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9" name="Rectangle 377"/>
          <p:cNvSpPr/>
          <p:nvPr/>
        </p:nvSpPr>
        <p:spPr>
          <a:xfrm rot="18900000" flipV="1">
            <a:off x="7757427" y="-965458"/>
            <a:ext cx="13713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0" name="Rectangle 378"/>
          <p:cNvSpPr/>
          <p:nvPr/>
        </p:nvSpPr>
        <p:spPr>
          <a:xfrm rot="18900000" flipV="1">
            <a:off x="8600393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1" name="Rectangle 138"/>
          <p:cNvSpPr/>
          <p:nvPr/>
        </p:nvSpPr>
        <p:spPr>
          <a:xfrm rot="18900000" flipV="1">
            <a:off x="10086341" y="-882602"/>
            <a:ext cx="13712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2" name="Rectangle 139"/>
          <p:cNvSpPr/>
          <p:nvPr/>
        </p:nvSpPr>
        <p:spPr>
          <a:xfrm rot="18900000" flipV="1">
            <a:off x="10507825" y="-707971"/>
            <a:ext cx="13712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3" name="Rectangle 140"/>
          <p:cNvSpPr/>
          <p:nvPr/>
        </p:nvSpPr>
        <p:spPr>
          <a:xfrm rot="18900000" flipV="1">
            <a:off x="10929308" y="-533342"/>
            <a:ext cx="13712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4" name="Rectangle 141"/>
          <p:cNvSpPr/>
          <p:nvPr/>
        </p:nvSpPr>
        <p:spPr>
          <a:xfrm rot="18900000" flipV="1">
            <a:off x="11350792" y="-358712"/>
            <a:ext cx="13712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5" name="Rectangle 142"/>
          <p:cNvSpPr/>
          <p:nvPr/>
        </p:nvSpPr>
        <p:spPr>
          <a:xfrm rot="18900000" flipV="1">
            <a:off x="11772275" y="-184083"/>
            <a:ext cx="13712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6" name="Rectangle 372"/>
          <p:cNvSpPr/>
          <p:nvPr/>
        </p:nvSpPr>
        <p:spPr>
          <a:xfrm rot="18900000" flipV="1">
            <a:off x="3542594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7" name="Rectangle 374"/>
          <p:cNvSpPr/>
          <p:nvPr/>
        </p:nvSpPr>
        <p:spPr>
          <a:xfrm rot="18900000" flipV="1">
            <a:off x="5228527" y="-965458"/>
            <a:ext cx="13712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8" name="Teardrop 3"/>
          <p:cNvSpPr/>
          <p:nvPr/>
        </p:nvSpPr>
        <p:spPr>
          <a:xfrm rot="5400000" flipH="1" flipV="1">
            <a:off x="644101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9" name="Oval 1608"/>
          <p:cNvSpPr/>
          <p:nvPr/>
        </p:nvSpPr>
        <p:spPr>
          <a:xfrm>
            <a:off x="711864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0" name="Teardrop 3"/>
          <p:cNvSpPr/>
          <p:nvPr/>
        </p:nvSpPr>
        <p:spPr>
          <a:xfrm rot="5400000" flipH="1" flipV="1">
            <a:off x="-148815" y="258356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1" name="Oval 1610"/>
          <p:cNvSpPr/>
          <p:nvPr/>
        </p:nvSpPr>
        <p:spPr>
          <a:xfrm>
            <a:off x="377361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2" name="Teardrop 3"/>
          <p:cNvSpPr/>
          <p:nvPr/>
        </p:nvSpPr>
        <p:spPr>
          <a:xfrm rot="5400000" flipH="1" flipV="1">
            <a:off x="138709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3" name="Teardrop 3"/>
          <p:cNvSpPr/>
          <p:nvPr/>
        </p:nvSpPr>
        <p:spPr>
          <a:xfrm rot="5400000" flipH="1" flipV="1">
            <a:off x="222941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4" name="Teardrop 3"/>
          <p:cNvSpPr/>
          <p:nvPr/>
        </p:nvSpPr>
        <p:spPr>
          <a:xfrm rot="5400000" flipH="1" flipV="1">
            <a:off x="3071732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5" name="Teardrop 3"/>
          <p:cNvSpPr/>
          <p:nvPr/>
        </p:nvSpPr>
        <p:spPr>
          <a:xfrm rot="5400000" flipH="1" flipV="1">
            <a:off x="391405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6" name="Teardrop 3"/>
          <p:cNvSpPr/>
          <p:nvPr/>
        </p:nvSpPr>
        <p:spPr>
          <a:xfrm rot="5400000" flipH="1" flipV="1">
            <a:off x="475637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7" name="Teardrop 3"/>
          <p:cNvSpPr/>
          <p:nvPr/>
        </p:nvSpPr>
        <p:spPr>
          <a:xfrm rot="5400000" flipH="1" flipV="1">
            <a:off x="559869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8" name="Oval 1617"/>
          <p:cNvSpPr/>
          <p:nvPr/>
        </p:nvSpPr>
        <p:spPr>
          <a:xfrm>
            <a:off x="122002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19" name="Oval 1618"/>
          <p:cNvSpPr/>
          <p:nvPr/>
        </p:nvSpPr>
        <p:spPr>
          <a:xfrm>
            <a:off x="206268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0" name="Oval 1619"/>
          <p:cNvSpPr/>
          <p:nvPr/>
        </p:nvSpPr>
        <p:spPr>
          <a:xfrm>
            <a:off x="290534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1" name="Oval 1620"/>
          <p:cNvSpPr/>
          <p:nvPr/>
        </p:nvSpPr>
        <p:spPr>
          <a:xfrm>
            <a:off x="374800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2" name="Oval 1621"/>
          <p:cNvSpPr/>
          <p:nvPr/>
        </p:nvSpPr>
        <p:spPr>
          <a:xfrm>
            <a:off x="459066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3" name="Oval 1622"/>
          <p:cNvSpPr/>
          <p:nvPr/>
        </p:nvSpPr>
        <p:spPr>
          <a:xfrm>
            <a:off x="543332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4" name="Oval 1623"/>
          <p:cNvSpPr/>
          <p:nvPr/>
        </p:nvSpPr>
        <p:spPr>
          <a:xfrm>
            <a:off x="627598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5" name="Teardrop 3"/>
          <p:cNvSpPr/>
          <p:nvPr/>
        </p:nvSpPr>
        <p:spPr>
          <a:xfrm rot="5400000" flipH="1" flipV="1">
            <a:off x="812565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6" name="Oval 1625"/>
          <p:cNvSpPr/>
          <p:nvPr/>
        </p:nvSpPr>
        <p:spPr>
          <a:xfrm>
            <a:off x="880396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7" name="Teardrop 3"/>
          <p:cNvSpPr/>
          <p:nvPr/>
        </p:nvSpPr>
        <p:spPr>
          <a:xfrm rot="5400000" flipH="1" flipV="1">
            <a:off x="7283335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8" name="Oval 1627"/>
          <p:cNvSpPr/>
          <p:nvPr/>
        </p:nvSpPr>
        <p:spPr>
          <a:xfrm>
            <a:off x="796130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29" name="Teardrop 3"/>
          <p:cNvSpPr/>
          <p:nvPr/>
        </p:nvSpPr>
        <p:spPr>
          <a:xfrm rot="5400000" flipH="1" flipV="1">
            <a:off x="981029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0" name="Oval 1629"/>
          <p:cNvSpPr/>
          <p:nvPr/>
        </p:nvSpPr>
        <p:spPr>
          <a:xfrm>
            <a:off x="1048928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1" name="Teardrop 3"/>
          <p:cNvSpPr/>
          <p:nvPr/>
        </p:nvSpPr>
        <p:spPr>
          <a:xfrm rot="5400000" flipH="1" flipV="1">
            <a:off x="896797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2" name="Oval 1631"/>
          <p:cNvSpPr/>
          <p:nvPr/>
        </p:nvSpPr>
        <p:spPr>
          <a:xfrm>
            <a:off x="964662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3" name="Teardrop 3"/>
          <p:cNvSpPr/>
          <p:nvPr/>
        </p:nvSpPr>
        <p:spPr>
          <a:xfrm rot="5400000" flipH="1" flipV="1">
            <a:off x="1149493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4" name="Teardrop 3"/>
          <p:cNvSpPr/>
          <p:nvPr/>
        </p:nvSpPr>
        <p:spPr>
          <a:xfrm rot="5400000" flipH="1" flipV="1">
            <a:off x="1065261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5" name="Oval 1634"/>
          <p:cNvSpPr/>
          <p:nvPr/>
        </p:nvSpPr>
        <p:spPr>
          <a:xfrm>
            <a:off x="11331948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636" name="Teardrop 3"/>
          <p:cNvSpPr/>
          <p:nvPr/>
        </p:nvSpPr>
        <p:spPr>
          <a:xfrm rot="5400000" flipH="1" flipV="1">
            <a:off x="544770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7" name="Oval 1636"/>
          <p:cNvSpPr/>
          <p:nvPr/>
        </p:nvSpPr>
        <p:spPr>
          <a:xfrm>
            <a:off x="666277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" name="Oval 167"/>
          <p:cNvSpPr/>
          <p:nvPr/>
        </p:nvSpPr>
        <p:spPr>
          <a:xfrm>
            <a:off x="0" y="331699"/>
            <a:ext cx="93918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9" name="Oval 1638"/>
          <p:cNvSpPr/>
          <p:nvPr/>
        </p:nvSpPr>
        <p:spPr>
          <a:xfrm>
            <a:off x="76653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0" name="Oval 1639"/>
          <p:cNvSpPr/>
          <p:nvPr/>
        </p:nvSpPr>
        <p:spPr>
          <a:xfrm>
            <a:off x="160885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1" name="Oval 1640"/>
          <p:cNvSpPr/>
          <p:nvPr/>
        </p:nvSpPr>
        <p:spPr>
          <a:xfrm>
            <a:off x="245117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2" name="Oval 1641"/>
          <p:cNvSpPr/>
          <p:nvPr/>
        </p:nvSpPr>
        <p:spPr>
          <a:xfrm>
            <a:off x="329349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3" name="Oval 1642"/>
          <p:cNvSpPr/>
          <p:nvPr/>
        </p:nvSpPr>
        <p:spPr>
          <a:xfrm>
            <a:off x="4135814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4" name="Oval 1643"/>
          <p:cNvSpPr/>
          <p:nvPr/>
        </p:nvSpPr>
        <p:spPr>
          <a:xfrm>
            <a:off x="497813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5" name="Oval 1644"/>
          <p:cNvSpPr/>
          <p:nvPr/>
        </p:nvSpPr>
        <p:spPr>
          <a:xfrm>
            <a:off x="582045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6" name="Oval 1645"/>
          <p:cNvSpPr/>
          <p:nvPr/>
        </p:nvSpPr>
        <p:spPr>
          <a:xfrm>
            <a:off x="8347417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7" name="Oval 1646"/>
          <p:cNvSpPr/>
          <p:nvPr/>
        </p:nvSpPr>
        <p:spPr>
          <a:xfrm>
            <a:off x="750509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8" name="Oval 1647"/>
          <p:cNvSpPr/>
          <p:nvPr/>
        </p:nvSpPr>
        <p:spPr>
          <a:xfrm>
            <a:off x="1003205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9" name="Oval 1648"/>
          <p:cNvSpPr/>
          <p:nvPr/>
        </p:nvSpPr>
        <p:spPr>
          <a:xfrm>
            <a:off x="918973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0" name="Oval 1649"/>
          <p:cNvSpPr/>
          <p:nvPr/>
        </p:nvSpPr>
        <p:spPr>
          <a:xfrm>
            <a:off x="1171669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1" name="Oval 1650"/>
          <p:cNvSpPr/>
          <p:nvPr/>
        </p:nvSpPr>
        <p:spPr>
          <a:xfrm>
            <a:off x="10874379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2" name="Teardrop 3"/>
          <p:cNvSpPr/>
          <p:nvPr/>
        </p:nvSpPr>
        <p:spPr>
          <a:xfrm rot="5400000" flipH="1" flipV="1">
            <a:off x="601953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3" name="Teardrop 3"/>
          <p:cNvSpPr/>
          <p:nvPr/>
        </p:nvSpPr>
        <p:spPr>
          <a:xfrm rot="5400000" flipH="1" flipV="1">
            <a:off x="96561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4" name="Teardrop 3"/>
          <p:cNvSpPr/>
          <p:nvPr/>
        </p:nvSpPr>
        <p:spPr>
          <a:xfrm rot="5400000" flipH="1" flipV="1">
            <a:off x="180793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5" name="Teardrop 3"/>
          <p:cNvSpPr/>
          <p:nvPr/>
        </p:nvSpPr>
        <p:spPr>
          <a:xfrm rot="5400000" flipH="1" flipV="1">
            <a:off x="265025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6" name="Teardrop 3"/>
          <p:cNvSpPr/>
          <p:nvPr/>
        </p:nvSpPr>
        <p:spPr>
          <a:xfrm rot="5400000" flipH="1" flipV="1">
            <a:off x="349257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7" name="Teardrop 3"/>
          <p:cNvSpPr/>
          <p:nvPr/>
        </p:nvSpPr>
        <p:spPr>
          <a:xfrm rot="5400000" flipH="1" flipV="1">
            <a:off x="4334893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8" name="Teardrop 3"/>
          <p:cNvSpPr/>
          <p:nvPr/>
        </p:nvSpPr>
        <p:spPr>
          <a:xfrm rot="5400000" flipH="1" flipV="1">
            <a:off x="517721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9" name="Teardrop 3"/>
          <p:cNvSpPr/>
          <p:nvPr/>
        </p:nvSpPr>
        <p:spPr>
          <a:xfrm rot="5400000" flipH="1" flipV="1">
            <a:off x="770417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0" name="Teardrop 3"/>
          <p:cNvSpPr/>
          <p:nvPr/>
        </p:nvSpPr>
        <p:spPr>
          <a:xfrm rot="5400000" flipH="1" flipV="1">
            <a:off x="686185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1" name="Teardrop 3"/>
          <p:cNvSpPr/>
          <p:nvPr/>
        </p:nvSpPr>
        <p:spPr>
          <a:xfrm rot="5400000" flipH="1" flipV="1">
            <a:off x="938881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2" name="Teardrop 3"/>
          <p:cNvSpPr/>
          <p:nvPr/>
        </p:nvSpPr>
        <p:spPr>
          <a:xfrm rot="5400000" flipH="1" flipV="1">
            <a:off x="8546496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3" name="Teardrop 3"/>
          <p:cNvSpPr/>
          <p:nvPr/>
        </p:nvSpPr>
        <p:spPr>
          <a:xfrm rot="5400000" flipH="1" flipV="1">
            <a:off x="1107345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4" name="Teardrop 3"/>
          <p:cNvSpPr/>
          <p:nvPr/>
        </p:nvSpPr>
        <p:spPr>
          <a:xfrm rot="5400000" flipH="1" flipV="1">
            <a:off x="1023113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5" name="Teardrop 3"/>
          <p:cNvSpPr/>
          <p:nvPr/>
        </p:nvSpPr>
        <p:spPr>
          <a:xfrm rot="5400000" flipH="1" flipV="1">
            <a:off x="123290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6" name="Teardrop 3"/>
          <p:cNvSpPr/>
          <p:nvPr/>
        </p:nvSpPr>
        <p:spPr>
          <a:xfrm rot="5400000" flipH="1" flipV="1">
            <a:off x="11756863" y="685614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7" name="Oval 1666"/>
          <p:cNvSpPr/>
          <p:nvPr/>
        </p:nvSpPr>
        <p:spPr>
          <a:xfrm>
            <a:off x="7084808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8" name="Oval 1667"/>
          <p:cNvSpPr/>
          <p:nvPr/>
        </p:nvSpPr>
        <p:spPr>
          <a:xfrm>
            <a:off x="346243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9" name="Oval 1668"/>
          <p:cNvSpPr/>
          <p:nvPr/>
        </p:nvSpPr>
        <p:spPr>
          <a:xfrm>
            <a:off x="118856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0" name="Oval 1669"/>
          <p:cNvSpPr/>
          <p:nvPr/>
        </p:nvSpPr>
        <p:spPr>
          <a:xfrm>
            <a:off x="203088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1" name="Oval 1670"/>
          <p:cNvSpPr/>
          <p:nvPr/>
        </p:nvSpPr>
        <p:spPr>
          <a:xfrm>
            <a:off x="2873205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2" name="Oval 1671"/>
          <p:cNvSpPr/>
          <p:nvPr/>
        </p:nvSpPr>
        <p:spPr>
          <a:xfrm>
            <a:off x="371552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3" name="Oval 1672"/>
          <p:cNvSpPr/>
          <p:nvPr/>
        </p:nvSpPr>
        <p:spPr>
          <a:xfrm>
            <a:off x="455784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4" name="Oval 1673"/>
          <p:cNvSpPr/>
          <p:nvPr/>
        </p:nvSpPr>
        <p:spPr>
          <a:xfrm>
            <a:off x="540016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5" name="Oval 1674"/>
          <p:cNvSpPr/>
          <p:nvPr/>
        </p:nvSpPr>
        <p:spPr>
          <a:xfrm>
            <a:off x="624248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6" name="Oval 1675"/>
          <p:cNvSpPr/>
          <p:nvPr/>
        </p:nvSpPr>
        <p:spPr>
          <a:xfrm>
            <a:off x="876944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7" name="Oval 1676"/>
          <p:cNvSpPr/>
          <p:nvPr/>
        </p:nvSpPr>
        <p:spPr>
          <a:xfrm>
            <a:off x="792712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8" name="Oval 1677"/>
          <p:cNvSpPr/>
          <p:nvPr/>
        </p:nvSpPr>
        <p:spPr>
          <a:xfrm>
            <a:off x="1045409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9" name="Oval 1678"/>
          <p:cNvSpPr/>
          <p:nvPr/>
        </p:nvSpPr>
        <p:spPr>
          <a:xfrm>
            <a:off x="961177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0" name="Oval 860"/>
          <p:cNvSpPr/>
          <p:nvPr/>
        </p:nvSpPr>
        <p:spPr>
          <a:xfrm>
            <a:off x="12138731" y="758853"/>
            <a:ext cx="50096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1" name="Oval 1680"/>
          <p:cNvSpPr/>
          <p:nvPr/>
        </p:nvSpPr>
        <p:spPr>
          <a:xfrm>
            <a:off x="11296411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2" name="Teardrop 3"/>
          <p:cNvSpPr/>
          <p:nvPr/>
        </p:nvSpPr>
        <p:spPr>
          <a:xfrm rot="5400000" flipH="1" flipV="1">
            <a:off x="617236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3" name="Teardrop 3"/>
          <p:cNvSpPr/>
          <p:nvPr/>
        </p:nvSpPr>
        <p:spPr>
          <a:xfrm rot="5400000" flipH="1" flipV="1">
            <a:off x="111844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4" name="Teardrop 3"/>
          <p:cNvSpPr/>
          <p:nvPr/>
        </p:nvSpPr>
        <p:spPr>
          <a:xfrm rot="5400000" flipH="1" flipV="1">
            <a:off x="196076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5" name="Teardrop 3"/>
          <p:cNvSpPr/>
          <p:nvPr/>
        </p:nvSpPr>
        <p:spPr>
          <a:xfrm rot="5400000" flipH="1" flipV="1">
            <a:off x="280308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6" name="Teardrop 3"/>
          <p:cNvSpPr/>
          <p:nvPr/>
        </p:nvSpPr>
        <p:spPr>
          <a:xfrm rot="5400000" flipH="1" flipV="1">
            <a:off x="364540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7" name="Teardrop 3"/>
          <p:cNvSpPr/>
          <p:nvPr/>
        </p:nvSpPr>
        <p:spPr>
          <a:xfrm rot="5400000" flipH="1" flipV="1">
            <a:off x="4487724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8" name="Teardrop 3"/>
          <p:cNvSpPr/>
          <p:nvPr/>
        </p:nvSpPr>
        <p:spPr>
          <a:xfrm rot="5400000" flipH="1" flipV="1">
            <a:off x="533004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9" name="Teardrop 3"/>
          <p:cNvSpPr/>
          <p:nvPr/>
        </p:nvSpPr>
        <p:spPr>
          <a:xfrm rot="5400000" flipH="1" flipV="1">
            <a:off x="785700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0" name="Teardrop 3"/>
          <p:cNvSpPr/>
          <p:nvPr/>
        </p:nvSpPr>
        <p:spPr>
          <a:xfrm rot="5400000" flipH="1" flipV="1">
            <a:off x="701468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1" name="Teardrop 3"/>
          <p:cNvSpPr/>
          <p:nvPr/>
        </p:nvSpPr>
        <p:spPr>
          <a:xfrm rot="5400000" flipH="1" flipV="1">
            <a:off x="954164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2" name="Teardrop 3"/>
          <p:cNvSpPr/>
          <p:nvPr/>
        </p:nvSpPr>
        <p:spPr>
          <a:xfrm rot="5400000" flipH="1" flipV="1">
            <a:off x="8699327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3" name="Teardrop 3"/>
          <p:cNvSpPr/>
          <p:nvPr/>
        </p:nvSpPr>
        <p:spPr>
          <a:xfrm rot="5400000" flipH="1" flipV="1">
            <a:off x="1122628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4" name="Teardrop 3"/>
          <p:cNvSpPr/>
          <p:nvPr/>
        </p:nvSpPr>
        <p:spPr>
          <a:xfrm rot="5400000" flipH="1" flipV="1">
            <a:off x="1038396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5" name="Teardrop 3"/>
          <p:cNvSpPr/>
          <p:nvPr/>
        </p:nvSpPr>
        <p:spPr>
          <a:xfrm rot="5400000" flipH="1" flipV="1">
            <a:off x="276121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6" name="Teardrop 3"/>
          <p:cNvSpPr/>
          <p:nvPr/>
        </p:nvSpPr>
        <p:spPr>
          <a:xfrm rot="5400000" flipH="1" flipV="1">
            <a:off x="11905477" y="4959"/>
            <a:ext cx="298552" cy="26814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7" name="Oval 881"/>
          <p:cNvSpPr/>
          <p:nvPr/>
        </p:nvSpPr>
        <p:spPr>
          <a:xfrm>
            <a:off x="34624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8" name="Oval 882"/>
          <p:cNvSpPr/>
          <p:nvPr/>
        </p:nvSpPr>
        <p:spPr>
          <a:xfrm>
            <a:off x="118856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9" name="Oval 883"/>
          <p:cNvSpPr/>
          <p:nvPr/>
        </p:nvSpPr>
        <p:spPr>
          <a:xfrm>
            <a:off x="2030884" y="-10245"/>
            <a:ext cx="10157941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0" name="Teardrop 3"/>
          <p:cNvSpPr/>
          <p:nvPr/>
        </p:nvSpPr>
        <p:spPr>
          <a:xfrm rot="5400000" flipH="1" flipV="1">
            <a:off x="644101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1" name="Oval 1700"/>
          <p:cNvSpPr/>
          <p:nvPr/>
        </p:nvSpPr>
        <p:spPr>
          <a:xfrm>
            <a:off x="711864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2" name="Teardrop 3"/>
          <p:cNvSpPr/>
          <p:nvPr/>
        </p:nvSpPr>
        <p:spPr>
          <a:xfrm rot="5400000" flipH="1" flipV="1">
            <a:off x="-148815" y="110385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3" name="Oval 1702"/>
          <p:cNvSpPr/>
          <p:nvPr/>
        </p:nvSpPr>
        <p:spPr>
          <a:xfrm>
            <a:off x="377361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04" name="Teardrop 3"/>
          <p:cNvSpPr/>
          <p:nvPr/>
        </p:nvSpPr>
        <p:spPr>
          <a:xfrm rot="5400000" flipH="1" flipV="1">
            <a:off x="138709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5" name="Teardrop 3"/>
          <p:cNvSpPr/>
          <p:nvPr/>
        </p:nvSpPr>
        <p:spPr>
          <a:xfrm rot="5400000" flipH="1" flipV="1">
            <a:off x="222941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6" name="Teardrop 3"/>
          <p:cNvSpPr/>
          <p:nvPr/>
        </p:nvSpPr>
        <p:spPr>
          <a:xfrm rot="5400000" flipH="1" flipV="1">
            <a:off x="3071732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7" name="Teardrop 3"/>
          <p:cNvSpPr/>
          <p:nvPr/>
        </p:nvSpPr>
        <p:spPr>
          <a:xfrm rot="5400000" flipH="1" flipV="1">
            <a:off x="391405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8" name="Teardrop 3"/>
          <p:cNvSpPr/>
          <p:nvPr/>
        </p:nvSpPr>
        <p:spPr>
          <a:xfrm rot="5400000" flipH="1" flipV="1">
            <a:off x="475637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9" name="Teardrop 3"/>
          <p:cNvSpPr/>
          <p:nvPr/>
        </p:nvSpPr>
        <p:spPr>
          <a:xfrm rot="5400000" flipH="1" flipV="1">
            <a:off x="559869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0" name="Oval 1709"/>
          <p:cNvSpPr/>
          <p:nvPr/>
        </p:nvSpPr>
        <p:spPr>
          <a:xfrm>
            <a:off x="122002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1" name="Oval 1710"/>
          <p:cNvSpPr/>
          <p:nvPr/>
        </p:nvSpPr>
        <p:spPr>
          <a:xfrm>
            <a:off x="206268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2" name="Oval 1711"/>
          <p:cNvSpPr/>
          <p:nvPr/>
        </p:nvSpPr>
        <p:spPr>
          <a:xfrm>
            <a:off x="290534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3" name="Oval 1712"/>
          <p:cNvSpPr/>
          <p:nvPr/>
        </p:nvSpPr>
        <p:spPr>
          <a:xfrm>
            <a:off x="374800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4" name="Oval 1713"/>
          <p:cNvSpPr/>
          <p:nvPr/>
        </p:nvSpPr>
        <p:spPr>
          <a:xfrm>
            <a:off x="459066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5" name="Oval 1714"/>
          <p:cNvSpPr/>
          <p:nvPr/>
        </p:nvSpPr>
        <p:spPr>
          <a:xfrm>
            <a:off x="543332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6" name="Oval 1715"/>
          <p:cNvSpPr/>
          <p:nvPr/>
        </p:nvSpPr>
        <p:spPr>
          <a:xfrm>
            <a:off x="627598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7" name="Teardrop 3"/>
          <p:cNvSpPr/>
          <p:nvPr/>
        </p:nvSpPr>
        <p:spPr>
          <a:xfrm rot="5400000" flipH="1" flipV="1">
            <a:off x="812565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8" name="Oval 1717"/>
          <p:cNvSpPr/>
          <p:nvPr/>
        </p:nvSpPr>
        <p:spPr>
          <a:xfrm>
            <a:off x="880396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19" name="Teardrop 3"/>
          <p:cNvSpPr/>
          <p:nvPr/>
        </p:nvSpPr>
        <p:spPr>
          <a:xfrm rot="5400000" flipH="1" flipV="1">
            <a:off x="7283335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0" name="Oval 1719"/>
          <p:cNvSpPr/>
          <p:nvPr/>
        </p:nvSpPr>
        <p:spPr>
          <a:xfrm>
            <a:off x="796130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1" name="Teardrop 3"/>
          <p:cNvSpPr/>
          <p:nvPr/>
        </p:nvSpPr>
        <p:spPr>
          <a:xfrm rot="5400000" flipH="1" flipV="1">
            <a:off x="981029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2" name="Oval 1721"/>
          <p:cNvSpPr/>
          <p:nvPr/>
        </p:nvSpPr>
        <p:spPr>
          <a:xfrm>
            <a:off x="1048928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3" name="Teardrop 3"/>
          <p:cNvSpPr/>
          <p:nvPr/>
        </p:nvSpPr>
        <p:spPr>
          <a:xfrm rot="5400000" flipH="1" flipV="1">
            <a:off x="896797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4" name="Oval 1723"/>
          <p:cNvSpPr/>
          <p:nvPr/>
        </p:nvSpPr>
        <p:spPr>
          <a:xfrm>
            <a:off x="964662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5" name="Teardrop 3"/>
          <p:cNvSpPr/>
          <p:nvPr/>
        </p:nvSpPr>
        <p:spPr>
          <a:xfrm rot="5400000" flipH="1" flipV="1">
            <a:off x="1149493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6" name="Teardrop 3"/>
          <p:cNvSpPr/>
          <p:nvPr/>
        </p:nvSpPr>
        <p:spPr>
          <a:xfrm rot="5400000" flipH="1" flipV="1">
            <a:off x="1065261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7" name="Oval 1726"/>
          <p:cNvSpPr/>
          <p:nvPr/>
        </p:nvSpPr>
        <p:spPr>
          <a:xfrm>
            <a:off x="11331948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28" name="Teardrop 3"/>
          <p:cNvSpPr/>
          <p:nvPr/>
        </p:nvSpPr>
        <p:spPr>
          <a:xfrm rot="5400000" flipH="1" flipV="1">
            <a:off x="544770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9" name="Oval 1728"/>
          <p:cNvSpPr/>
          <p:nvPr/>
        </p:nvSpPr>
        <p:spPr>
          <a:xfrm>
            <a:off x="666277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0" name="Oval 1729"/>
          <p:cNvSpPr/>
          <p:nvPr/>
        </p:nvSpPr>
        <p:spPr>
          <a:xfrm>
            <a:off x="76653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1" name="Oval 1730"/>
          <p:cNvSpPr/>
          <p:nvPr/>
        </p:nvSpPr>
        <p:spPr>
          <a:xfrm>
            <a:off x="160885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2" name="Oval 1731"/>
          <p:cNvSpPr/>
          <p:nvPr/>
        </p:nvSpPr>
        <p:spPr>
          <a:xfrm>
            <a:off x="245117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3" name="Oval 1732"/>
          <p:cNvSpPr/>
          <p:nvPr/>
        </p:nvSpPr>
        <p:spPr>
          <a:xfrm>
            <a:off x="329349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4" name="Oval 1733"/>
          <p:cNvSpPr/>
          <p:nvPr/>
        </p:nvSpPr>
        <p:spPr>
          <a:xfrm>
            <a:off x="4135814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5" name="Oval 1734"/>
          <p:cNvSpPr/>
          <p:nvPr/>
        </p:nvSpPr>
        <p:spPr>
          <a:xfrm>
            <a:off x="497813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6" name="Oval 1735"/>
          <p:cNvSpPr/>
          <p:nvPr/>
        </p:nvSpPr>
        <p:spPr>
          <a:xfrm>
            <a:off x="582045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7" name="Oval 1736"/>
          <p:cNvSpPr/>
          <p:nvPr/>
        </p:nvSpPr>
        <p:spPr>
          <a:xfrm>
            <a:off x="8347417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8" name="Oval 1737"/>
          <p:cNvSpPr/>
          <p:nvPr/>
        </p:nvSpPr>
        <p:spPr>
          <a:xfrm>
            <a:off x="750509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9" name="Oval 1738"/>
          <p:cNvSpPr/>
          <p:nvPr/>
        </p:nvSpPr>
        <p:spPr>
          <a:xfrm>
            <a:off x="1003205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0" name="Oval 1739"/>
          <p:cNvSpPr/>
          <p:nvPr/>
        </p:nvSpPr>
        <p:spPr>
          <a:xfrm>
            <a:off x="918973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1" name="Oval 1740"/>
          <p:cNvSpPr/>
          <p:nvPr/>
        </p:nvSpPr>
        <p:spPr>
          <a:xfrm>
            <a:off x="1171669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2" name="Oval 1741"/>
          <p:cNvSpPr/>
          <p:nvPr/>
        </p:nvSpPr>
        <p:spPr>
          <a:xfrm>
            <a:off x="10874379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3" name="Teardrop 3"/>
          <p:cNvSpPr/>
          <p:nvPr/>
        </p:nvSpPr>
        <p:spPr>
          <a:xfrm rot="5400000" flipH="1" flipV="1">
            <a:off x="601953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4" name="Teardrop 3"/>
          <p:cNvSpPr/>
          <p:nvPr/>
        </p:nvSpPr>
        <p:spPr>
          <a:xfrm rot="5400000" flipH="1" flipV="1">
            <a:off x="96561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5" name="Teardrop 3"/>
          <p:cNvSpPr/>
          <p:nvPr/>
        </p:nvSpPr>
        <p:spPr>
          <a:xfrm rot="5400000" flipH="1" flipV="1">
            <a:off x="180793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6" name="Teardrop 3"/>
          <p:cNvSpPr/>
          <p:nvPr/>
        </p:nvSpPr>
        <p:spPr>
          <a:xfrm rot="5400000" flipH="1" flipV="1">
            <a:off x="265025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7" name="Teardrop 3"/>
          <p:cNvSpPr/>
          <p:nvPr/>
        </p:nvSpPr>
        <p:spPr>
          <a:xfrm rot="5400000" flipH="1" flipV="1">
            <a:off x="349257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8" name="Teardrop 3"/>
          <p:cNvSpPr/>
          <p:nvPr/>
        </p:nvSpPr>
        <p:spPr>
          <a:xfrm rot="5400000" flipH="1" flipV="1">
            <a:off x="4334893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9" name="Teardrop 3"/>
          <p:cNvSpPr/>
          <p:nvPr/>
        </p:nvSpPr>
        <p:spPr>
          <a:xfrm rot="5400000" flipH="1" flipV="1">
            <a:off x="517721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0" name="Teardrop 3"/>
          <p:cNvSpPr/>
          <p:nvPr/>
        </p:nvSpPr>
        <p:spPr>
          <a:xfrm rot="5400000" flipH="1" flipV="1">
            <a:off x="770417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1" name="Teardrop 3"/>
          <p:cNvSpPr/>
          <p:nvPr/>
        </p:nvSpPr>
        <p:spPr>
          <a:xfrm rot="5400000" flipH="1" flipV="1">
            <a:off x="686185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2" name="Teardrop 3"/>
          <p:cNvSpPr/>
          <p:nvPr/>
        </p:nvSpPr>
        <p:spPr>
          <a:xfrm rot="5400000" flipH="1" flipV="1">
            <a:off x="938881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3" name="Teardrop 3"/>
          <p:cNvSpPr/>
          <p:nvPr/>
        </p:nvSpPr>
        <p:spPr>
          <a:xfrm rot="5400000" flipH="1" flipV="1">
            <a:off x="8546496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4" name="Teardrop 3"/>
          <p:cNvSpPr/>
          <p:nvPr/>
        </p:nvSpPr>
        <p:spPr>
          <a:xfrm rot="5400000" flipH="1" flipV="1">
            <a:off x="1107345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5" name="Teardrop 3"/>
          <p:cNvSpPr/>
          <p:nvPr/>
        </p:nvSpPr>
        <p:spPr>
          <a:xfrm rot="5400000" flipH="1" flipV="1">
            <a:off x="1023113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6" name="Teardrop 3"/>
          <p:cNvSpPr/>
          <p:nvPr/>
        </p:nvSpPr>
        <p:spPr>
          <a:xfrm rot="5400000" flipH="1" flipV="1">
            <a:off x="123290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7" name="Teardrop 3"/>
          <p:cNvSpPr/>
          <p:nvPr/>
        </p:nvSpPr>
        <p:spPr>
          <a:xfrm rot="5400000" flipH="1" flipV="1">
            <a:off x="11756862" y="1531114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8" name="Oval 1757"/>
          <p:cNvSpPr/>
          <p:nvPr/>
        </p:nvSpPr>
        <p:spPr>
          <a:xfrm>
            <a:off x="7084808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9" name="Oval 1758"/>
          <p:cNvSpPr/>
          <p:nvPr/>
        </p:nvSpPr>
        <p:spPr>
          <a:xfrm>
            <a:off x="346243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0" name="Oval 1759"/>
          <p:cNvSpPr/>
          <p:nvPr/>
        </p:nvSpPr>
        <p:spPr>
          <a:xfrm>
            <a:off x="118856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1" name="Oval 1760"/>
          <p:cNvSpPr/>
          <p:nvPr/>
        </p:nvSpPr>
        <p:spPr>
          <a:xfrm>
            <a:off x="203088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2" name="Oval 1761"/>
          <p:cNvSpPr/>
          <p:nvPr/>
        </p:nvSpPr>
        <p:spPr>
          <a:xfrm>
            <a:off x="2873205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3" name="Oval 1762"/>
          <p:cNvSpPr/>
          <p:nvPr/>
        </p:nvSpPr>
        <p:spPr>
          <a:xfrm>
            <a:off x="371552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4" name="Oval 1763"/>
          <p:cNvSpPr/>
          <p:nvPr/>
        </p:nvSpPr>
        <p:spPr>
          <a:xfrm>
            <a:off x="455784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5" name="Oval 1764"/>
          <p:cNvSpPr/>
          <p:nvPr/>
        </p:nvSpPr>
        <p:spPr>
          <a:xfrm>
            <a:off x="540016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6" name="Oval 1765"/>
          <p:cNvSpPr/>
          <p:nvPr/>
        </p:nvSpPr>
        <p:spPr>
          <a:xfrm>
            <a:off x="624248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7" name="Oval 1766"/>
          <p:cNvSpPr/>
          <p:nvPr/>
        </p:nvSpPr>
        <p:spPr>
          <a:xfrm>
            <a:off x="876944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8" name="Oval 1767"/>
          <p:cNvSpPr/>
          <p:nvPr/>
        </p:nvSpPr>
        <p:spPr>
          <a:xfrm>
            <a:off x="792712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9" name="Oval 1768"/>
          <p:cNvSpPr/>
          <p:nvPr/>
        </p:nvSpPr>
        <p:spPr>
          <a:xfrm>
            <a:off x="1045409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0" name="Oval 1769"/>
          <p:cNvSpPr/>
          <p:nvPr/>
        </p:nvSpPr>
        <p:spPr>
          <a:xfrm>
            <a:off x="961177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1" name="Oval 1770"/>
          <p:cNvSpPr/>
          <p:nvPr/>
        </p:nvSpPr>
        <p:spPr>
          <a:xfrm>
            <a:off x="11296411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2" name="Teardrop 3"/>
          <p:cNvSpPr/>
          <p:nvPr/>
        </p:nvSpPr>
        <p:spPr>
          <a:xfrm rot="5400000" flipH="1" flipV="1">
            <a:off x="644101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3" name="Oval 1772"/>
          <p:cNvSpPr/>
          <p:nvPr/>
        </p:nvSpPr>
        <p:spPr>
          <a:xfrm>
            <a:off x="711864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4" name="Teardrop 3"/>
          <p:cNvSpPr/>
          <p:nvPr/>
        </p:nvSpPr>
        <p:spPr>
          <a:xfrm rot="5400000" flipH="1" flipV="1">
            <a:off x="-148815" y="1946451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5" name="Oval 1774"/>
          <p:cNvSpPr/>
          <p:nvPr/>
        </p:nvSpPr>
        <p:spPr>
          <a:xfrm>
            <a:off x="377361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76" name="Teardrop 3"/>
          <p:cNvSpPr/>
          <p:nvPr/>
        </p:nvSpPr>
        <p:spPr>
          <a:xfrm rot="5400000" flipH="1" flipV="1">
            <a:off x="138709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7" name="Teardrop 3"/>
          <p:cNvSpPr/>
          <p:nvPr/>
        </p:nvSpPr>
        <p:spPr>
          <a:xfrm rot="5400000" flipH="1" flipV="1">
            <a:off x="222941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8" name="Teardrop 3"/>
          <p:cNvSpPr/>
          <p:nvPr/>
        </p:nvSpPr>
        <p:spPr>
          <a:xfrm rot="5400000" flipH="1" flipV="1">
            <a:off x="3071732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9" name="Teardrop 3"/>
          <p:cNvSpPr/>
          <p:nvPr/>
        </p:nvSpPr>
        <p:spPr>
          <a:xfrm rot="5400000" flipH="1" flipV="1">
            <a:off x="391405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0" name="Teardrop 3"/>
          <p:cNvSpPr/>
          <p:nvPr/>
        </p:nvSpPr>
        <p:spPr>
          <a:xfrm rot="5400000" flipH="1" flipV="1">
            <a:off x="475637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1" name="Teardrop 3"/>
          <p:cNvSpPr/>
          <p:nvPr/>
        </p:nvSpPr>
        <p:spPr>
          <a:xfrm rot="5400000" flipH="1" flipV="1">
            <a:off x="559869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2" name="Oval 1781"/>
          <p:cNvSpPr/>
          <p:nvPr/>
        </p:nvSpPr>
        <p:spPr>
          <a:xfrm>
            <a:off x="122002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3" name="Oval 1782"/>
          <p:cNvSpPr/>
          <p:nvPr/>
        </p:nvSpPr>
        <p:spPr>
          <a:xfrm>
            <a:off x="206268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4" name="Oval 1783"/>
          <p:cNvSpPr/>
          <p:nvPr/>
        </p:nvSpPr>
        <p:spPr>
          <a:xfrm>
            <a:off x="290534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5" name="Oval 1784"/>
          <p:cNvSpPr/>
          <p:nvPr/>
        </p:nvSpPr>
        <p:spPr>
          <a:xfrm>
            <a:off x="374800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6" name="Oval 1785"/>
          <p:cNvSpPr/>
          <p:nvPr/>
        </p:nvSpPr>
        <p:spPr>
          <a:xfrm>
            <a:off x="459066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7" name="Oval 1786"/>
          <p:cNvSpPr/>
          <p:nvPr/>
        </p:nvSpPr>
        <p:spPr>
          <a:xfrm>
            <a:off x="543332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8" name="Oval 1787"/>
          <p:cNvSpPr/>
          <p:nvPr/>
        </p:nvSpPr>
        <p:spPr>
          <a:xfrm>
            <a:off x="627598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89" name="Teardrop 3"/>
          <p:cNvSpPr/>
          <p:nvPr/>
        </p:nvSpPr>
        <p:spPr>
          <a:xfrm rot="5400000" flipH="1" flipV="1">
            <a:off x="812565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0" name="Oval 1789"/>
          <p:cNvSpPr/>
          <p:nvPr/>
        </p:nvSpPr>
        <p:spPr>
          <a:xfrm>
            <a:off x="880396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1" name="Teardrop 3"/>
          <p:cNvSpPr/>
          <p:nvPr/>
        </p:nvSpPr>
        <p:spPr>
          <a:xfrm rot="5400000" flipH="1" flipV="1">
            <a:off x="7283335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2" name="Oval 1791"/>
          <p:cNvSpPr/>
          <p:nvPr/>
        </p:nvSpPr>
        <p:spPr>
          <a:xfrm>
            <a:off x="796130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3" name="Teardrop 3"/>
          <p:cNvSpPr/>
          <p:nvPr/>
        </p:nvSpPr>
        <p:spPr>
          <a:xfrm rot="5400000" flipH="1" flipV="1">
            <a:off x="981029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4" name="Oval 1793"/>
          <p:cNvSpPr/>
          <p:nvPr/>
        </p:nvSpPr>
        <p:spPr>
          <a:xfrm>
            <a:off x="1048928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5" name="Teardrop 3"/>
          <p:cNvSpPr/>
          <p:nvPr/>
        </p:nvSpPr>
        <p:spPr>
          <a:xfrm rot="5400000" flipH="1" flipV="1">
            <a:off x="896797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6" name="Oval 1795"/>
          <p:cNvSpPr/>
          <p:nvPr/>
        </p:nvSpPr>
        <p:spPr>
          <a:xfrm>
            <a:off x="964662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797" name="Teardrop 3"/>
          <p:cNvSpPr/>
          <p:nvPr/>
        </p:nvSpPr>
        <p:spPr>
          <a:xfrm rot="5400000" flipH="1" flipV="1">
            <a:off x="1149493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8" name="Teardrop 3"/>
          <p:cNvSpPr/>
          <p:nvPr/>
        </p:nvSpPr>
        <p:spPr>
          <a:xfrm rot="5400000" flipH="1" flipV="1">
            <a:off x="1065261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9" name="Oval 1798"/>
          <p:cNvSpPr/>
          <p:nvPr/>
        </p:nvSpPr>
        <p:spPr>
          <a:xfrm>
            <a:off x="11331948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00" name="Teardrop 3"/>
          <p:cNvSpPr/>
          <p:nvPr/>
        </p:nvSpPr>
        <p:spPr>
          <a:xfrm rot="5400000" flipH="1" flipV="1">
            <a:off x="544770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1" name="Oval 1800"/>
          <p:cNvSpPr/>
          <p:nvPr/>
        </p:nvSpPr>
        <p:spPr>
          <a:xfrm>
            <a:off x="666277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2" name="Oval 1801"/>
          <p:cNvSpPr/>
          <p:nvPr/>
        </p:nvSpPr>
        <p:spPr>
          <a:xfrm>
            <a:off x="76653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3" name="Oval 1802"/>
          <p:cNvSpPr/>
          <p:nvPr/>
        </p:nvSpPr>
        <p:spPr>
          <a:xfrm>
            <a:off x="160885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4" name="Oval 1803"/>
          <p:cNvSpPr/>
          <p:nvPr/>
        </p:nvSpPr>
        <p:spPr>
          <a:xfrm>
            <a:off x="245117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5" name="Oval 1804"/>
          <p:cNvSpPr/>
          <p:nvPr/>
        </p:nvSpPr>
        <p:spPr>
          <a:xfrm>
            <a:off x="329349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6" name="Oval 1805"/>
          <p:cNvSpPr/>
          <p:nvPr/>
        </p:nvSpPr>
        <p:spPr>
          <a:xfrm>
            <a:off x="4135814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7" name="Oval 1806"/>
          <p:cNvSpPr/>
          <p:nvPr/>
        </p:nvSpPr>
        <p:spPr>
          <a:xfrm>
            <a:off x="497813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8" name="Oval 1807"/>
          <p:cNvSpPr/>
          <p:nvPr/>
        </p:nvSpPr>
        <p:spPr>
          <a:xfrm>
            <a:off x="582045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9" name="Oval 1808"/>
          <p:cNvSpPr/>
          <p:nvPr/>
        </p:nvSpPr>
        <p:spPr>
          <a:xfrm>
            <a:off x="8347417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0" name="Oval 1809"/>
          <p:cNvSpPr/>
          <p:nvPr/>
        </p:nvSpPr>
        <p:spPr>
          <a:xfrm>
            <a:off x="750509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1" name="Oval 1810"/>
          <p:cNvSpPr/>
          <p:nvPr/>
        </p:nvSpPr>
        <p:spPr>
          <a:xfrm>
            <a:off x="1003205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2" name="Oval 1811"/>
          <p:cNvSpPr/>
          <p:nvPr/>
        </p:nvSpPr>
        <p:spPr>
          <a:xfrm>
            <a:off x="918973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3" name="Oval 1812"/>
          <p:cNvSpPr/>
          <p:nvPr/>
        </p:nvSpPr>
        <p:spPr>
          <a:xfrm>
            <a:off x="1171669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4" name="Oval 1813"/>
          <p:cNvSpPr/>
          <p:nvPr/>
        </p:nvSpPr>
        <p:spPr>
          <a:xfrm>
            <a:off x="10874379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5" name="Teardrop 3"/>
          <p:cNvSpPr/>
          <p:nvPr/>
        </p:nvSpPr>
        <p:spPr>
          <a:xfrm rot="5400000" flipH="1" flipV="1">
            <a:off x="601953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6" name="Teardrop 3"/>
          <p:cNvSpPr/>
          <p:nvPr/>
        </p:nvSpPr>
        <p:spPr>
          <a:xfrm rot="5400000" flipH="1" flipV="1">
            <a:off x="96561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7" name="Teardrop 3"/>
          <p:cNvSpPr/>
          <p:nvPr/>
        </p:nvSpPr>
        <p:spPr>
          <a:xfrm rot="5400000" flipH="1" flipV="1">
            <a:off x="180793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8" name="Teardrop 3"/>
          <p:cNvSpPr/>
          <p:nvPr/>
        </p:nvSpPr>
        <p:spPr>
          <a:xfrm rot="5400000" flipH="1" flipV="1">
            <a:off x="265025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9" name="Teardrop 3"/>
          <p:cNvSpPr/>
          <p:nvPr/>
        </p:nvSpPr>
        <p:spPr>
          <a:xfrm rot="5400000" flipH="1" flipV="1">
            <a:off x="349257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0" name="Teardrop 3"/>
          <p:cNvSpPr/>
          <p:nvPr/>
        </p:nvSpPr>
        <p:spPr>
          <a:xfrm rot="5400000" flipH="1" flipV="1">
            <a:off x="4334893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1" name="Teardrop 3"/>
          <p:cNvSpPr/>
          <p:nvPr/>
        </p:nvSpPr>
        <p:spPr>
          <a:xfrm rot="5400000" flipH="1" flipV="1">
            <a:off x="517721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2" name="Teardrop 3"/>
          <p:cNvSpPr/>
          <p:nvPr/>
        </p:nvSpPr>
        <p:spPr>
          <a:xfrm rot="5400000" flipH="1" flipV="1">
            <a:off x="770417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3" name="Teardrop 3"/>
          <p:cNvSpPr/>
          <p:nvPr/>
        </p:nvSpPr>
        <p:spPr>
          <a:xfrm rot="5400000" flipH="1" flipV="1">
            <a:off x="686185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4" name="Teardrop 3"/>
          <p:cNvSpPr/>
          <p:nvPr/>
        </p:nvSpPr>
        <p:spPr>
          <a:xfrm rot="5400000" flipH="1" flipV="1">
            <a:off x="938881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5" name="Teardrop 3"/>
          <p:cNvSpPr/>
          <p:nvPr/>
        </p:nvSpPr>
        <p:spPr>
          <a:xfrm rot="5400000" flipH="1" flipV="1">
            <a:off x="8546496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6" name="Teardrop 3"/>
          <p:cNvSpPr/>
          <p:nvPr/>
        </p:nvSpPr>
        <p:spPr>
          <a:xfrm rot="5400000" flipH="1" flipV="1">
            <a:off x="1107345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7" name="Teardrop 3"/>
          <p:cNvSpPr/>
          <p:nvPr/>
        </p:nvSpPr>
        <p:spPr>
          <a:xfrm rot="5400000" flipH="1" flipV="1">
            <a:off x="1023113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8" name="Teardrop 3"/>
          <p:cNvSpPr/>
          <p:nvPr/>
        </p:nvSpPr>
        <p:spPr>
          <a:xfrm rot="5400000" flipH="1" flipV="1">
            <a:off x="123290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9" name="Teardrop 3"/>
          <p:cNvSpPr/>
          <p:nvPr/>
        </p:nvSpPr>
        <p:spPr>
          <a:xfrm rot="5400000" flipH="1" flipV="1">
            <a:off x="11756863" y="2373709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0" name="Oval 1829"/>
          <p:cNvSpPr/>
          <p:nvPr/>
        </p:nvSpPr>
        <p:spPr>
          <a:xfrm>
            <a:off x="7084808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1" name="Oval 1830"/>
          <p:cNvSpPr/>
          <p:nvPr/>
        </p:nvSpPr>
        <p:spPr>
          <a:xfrm>
            <a:off x="346243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2" name="Oval 1831"/>
          <p:cNvSpPr/>
          <p:nvPr/>
        </p:nvSpPr>
        <p:spPr>
          <a:xfrm>
            <a:off x="118856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3" name="Oval 1832"/>
          <p:cNvSpPr/>
          <p:nvPr/>
        </p:nvSpPr>
        <p:spPr>
          <a:xfrm>
            <a:off x="203088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4" name="Oval 1833"/>
          <p:cNvSpPr/>
          <p:nvPr/>
        </p:nvSpPr>
        <p:spPr>
          <a:xfrm>
            <a:off x="2873205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5" name="Oval 1834"/>
          <p:cNvSpPr/>
          <p:nvPr/>
        </p:nvSpPr>
        <p:spPr>
          <a:xfrm>
            <a:off x="371552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6" name="Oval 1835"/>
          <p:cNvSpPr/>
          <p:nvPr/>
        </p:nvSpPr>
        <p:spPr>
          <a:xfrm>
            <a:off x="455784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7" name="Oval 1836"/>
          <p:cNvSpPr/>
          <p:nvPr/>
        </p:nvSpPr>
        <p:spPr>
          <a:xfrm>
            <a:off x="540016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8" name="Oval 1837"/>
          <p:cNvSpPr/>
          <p:nvPr/>
        </p:nvSpPr>
        <p:spPr>
          <a:xfrm>
            <a:off x="624248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9" name="Oval 1838"/>
          <p:cNvSpPr/>
          <p:nvPr/>
        </p:nvSpPr>
        <p:spPr>
          <a:xfrm>
            <a:off x="876944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0" name="Oval 1839"/>
          <p:cNvSpPr/>
          <p:nvPr/>
        </p:nvSpPr>
        <p:spPr>
          <a:xfrm>
            <a:off x="792712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1" name="Oval 1840"/>
          <p:cNvSpPr/>
          <p:nvPr/>
        </p:nvSpPr>
        <p:spPr>
          <a:xfrm>
            <a:off x="1045409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2" name="Oval 1841"/>
          <p:cNvSpPr/>
          <p:nvPr/>
        </p:nvSpPr>
        <p:spPr>
          <a:xfrm>
            <a:off x="961177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3" name="Oval 1842"/>
          <p:cNvSpPr/>
          <p:nvPr/>
        </p:nvSpPr>
        <p:spPr>
          <a:xfrm>
            <a:off x="11296411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4" name="Teardrop 3"/>
          <p:cNvSpPr/>
          <p:nvPr/>
        </p:nvSpPr>
        <p:spPr>
          <a:xfrm rot="5400000" flipH="1" flipV="1">
            <a:off x="644101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5" name="Oval 1844"/>
          <p:cNvSpPr/>
          <p:nvPr/>
        </p:nvSpPr>
        <p:spPr>
          <a:xfrm>
            <a:off x="711864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6" name="Teardrop 3"/>
          <p:cNvSpPr/>
          <p:nvPr/>
        </p:nvSpPr>
        <p:spPr>
          <a:xfrm rot="5400000" flipH="1" flipV="1">
            <a:off x="-148815" y="279512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7" name="Oval 1846"/>
          <p:cNvSpPr/>
          <p:nvPr/>
        </p:nvSpPr>
        <p:spPr>
          <a:xfrm>
            <a:off x="377361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48" name="Teardrop 3"/>
          <p:cNvSpPr/>
          <p:nvPr/>
        </p:nvSpPr>
        <p:spPr>
          <a:xfrm rot="5400000" flipH="1" flipV="1">
            <a:off x="138709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9" name="Teardrop 3"/>
          <p:cNvSpPr/>
          <p:nvPr/>
        </p:nvSpPr>
        <p:spPr>
          <a:xfrm rot="5400000" flipH="1" flipV="1">
            <a:off x="222941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0" name="Teardrop 3"/>
          <p:cNvSpPr/>
          <p:nvPr/>
        </p:nvSpPr>
        <p:spPr>
          <a:xfrm rot="5400000" flipH="1" flipV="1">
            <a:off x="3071732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1" name="Teardrop 3"/>
          <p:cNvSpPr/>
          <p:nvPr/>
        </p:nvSpPr>
        <p:spPr>
          <a:xfrm rot="5400000" flipH="1" flipV="1">
            <a:off x="391405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2" name="Teardrop 3"/>
          <p:cNvSpPr/>
          <p:nvPr/>
        </p:nvSpPr>
        <p:spPr>
          <a:xfrm rot="5400000" flipH="1" flipV="1">
            <a:off x="475637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3" name="Teardrop 3"/>
          <p:cNvSpPr/>
          <p:nvPr/>
        </p:nvSpPr>
        <p:spPr>
          <a:xfrm rot="5400000" flipH="1" flipV="1">
            <a:off x="559869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4" name="Oval 1853"/>
          <p:cNvSpPr/>
          <p:nvPr/>
        </p:nvSpPr>
        <p:spPr>
          <a:xfrm>
            <a:off x="122002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5" name="Oval 1854"/>
          <p:cNvSpPr/>
          <p:nvPr/>
        </p:nvSpPr>
        <p:spPr>
          <a:xfrm>
            <a:off x="206268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6" name="Oval 1855"/>
          <p:cNvSpPr/>
          <p:nvPr/>
        </p:nvSpPr>
        <p:spPr>
          <a:xfrm>
            <a:off x="290534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7" name="Oval 1856"/>
          <p:cNvSpPr/>
          <p:nvPr/>
        </p:nvSpPr>
        <p:spPr>
          <a:xfrm>
            <a:off x="374800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8" name="Oval 1857"/>
          <p:cNvSpPr/>
          <p:nvPr/>
        </p:nvSpPr>
        <p:spPr>
          <a:xfrm>
            <a:off x="459066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59" name="Oval 1858"/>
          <p:cNvSpPr/>
          <p:nvPr/>
        </p:nvSpPr>
        <p:spPr>
          <a:xfrm>
            <a:off x="543332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0" name="Oval 1859"/>
          <p:cNvSpPr/>
          <p:nvPr/>
        </p:nvSpPr>
        <p:spPr>
          <a:xfrm>
            <a:off x="627598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1" name="Teardrop 3"/>
          <p:cNvSpPr/>
          <p:nvPr/>
        </p:nvSpPr>
        <p:spPr>
          <a:xfrm rot="5400000" flipH="1" flipV="1">
            <a:off x="812565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2" name="Oval 1861"/>
          <p:cNvSpPr/>
          <p:nvPr/>
        </p:nvSpPr>
        <p:spPr>
          <a:xfrm>
            <a:off x="880396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3" name="Teardrop 3"/>
          <p:cNvSpPr/>
          <p:nvPr/>
        </p:nvSpPr>
        <p:spPr>
          <a:xfrm rot="5400000" flipH="1" flipV="1">
            <a:off x="7283335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4" name="Oval 1863"/>
          <p:cNvSpPr/>
          <p:nvPr/>
        </p:nvSpPr>
        <p:spPr>
          <a:xfrm>
            <a:off x="796130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5" name="Teardrop 3"/>
          <p:cNvSpPr/>
          <p:nvPr/>
        </p:nvSpPr>
        <p:spPr>
          <a:xfrm rot="5400000" flipH="1" flipV="1">
            <a:off x="981029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6" name="Oval 1865"/>
          <p:cNvSpPr/>
          <p:nvPr/>
        </p:nvSpPr>
        <p:spPr>
          <a:xfrm>
            <a:off x="1048928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7" name="Teardrop 3"/>
          <p:cNvSpPr/>
          <p:nvPr/>
        </p:nvSpPr>
        <p:spPr>
          <a:xfrm rot="5400000" flipH="1" flipV="1">
            <a:off x="896797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8" name="Oval 1867"/>
          <p:cNvSpPr/>
          <p:nvPr/>
        </p:nvSpPr>
        <p:spPr>
          <a:xfrm>
            <a:off x="964662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69" name="Teardrop 3"/>
          <p:cNvSpPr/>
          <p:nvPr/>
        </p:nvSpPr>
        <p:spPr>
          <a:xfrm rot="5400000" flipH="1" flipV="1">
            <a:off x="1149493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0" name="Teardrop 3"/>
          <p:cNvSpPr/>
          <p:nvPr/>
        </p:nvSpPr>
        <p:spPr>
          <a:xfrm rot="5400000" flipH="1" flipV="1">
            <a:off x="1065261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1" name="Oval 1870"/>
          <p:cNvSpPr/>
          <p:nvPr/>
        </p:nvSpPr>
        <p:spPr>
          <a:xfrm>
            <a:off x="11331948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872" name="Teardrop 3"/>
          <p:cNvSpPr/>
          <p:nvPr/>
        </p:nvSpPr>
        <p:spPr>
          <a:xfrm rot="5400000" flipH="1" flipV="1">
            <a:off x="544770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3" name="Oval 1872"/>
          <p:cNvSpPr/>
          <p:nvPr/>
        </p:nvSpPr>
        <p:spPr>
          <a:xfrm>
            <a:off x="666277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4" name="Oval 1873"/>
          <p:cNvSpPr/>
          <p:nvPr/>
        </p:nvSpPr>
        <p:spPr>
          <a:xfrm>
            <a:off x="76653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5" name="Oval 1874"/>
          <p:cNvSpPr/>
          <p:nvPr/>
        </p:nvSpPr>
        <p:spPr>
          <a:xfrm>
            <a:off x="160885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6" name="Oval 1875"/>
          <p:cNvSpPr/>
          <p:nvPr/>
        </p:nvSpPr>
        <p:spPr>
          <a:xfrm>
            <a:off x="245117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7" name="Oval 1876"/>
          <p:cNvSpPr/>
          <p:nvPr/>
        </p:nvSpPr>
        <p:spPr>
          <a:xfrm>
            <a:off x="329349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8" name="Oval 1877"/>
          <p:cNvSpPr/>
          <p:nvPr/>
        </p:nvSpPr>
        <p:spPr>
          <a:xfrm>
            <a:off x="4135814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9" name="Oval 1878"/>
          <p:cNvSpPr/>
          <p:nvPr/>
        </p:nvSpPr>
        <p:spPr>
          <a:xfrm>
            <a:off x="497813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0" name="Oval 1879"/>
          <p:cNvSpPr/>
          <p:nvPr/>
        </p:nvSpPr>
        <p:spPr>
          <a:xfrm>
            <a:off x="582045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1" name="Oval 1880"/>
          <p:cNvSpPr/>
          <p:nvPr/>
        </p:nvSpPr>
        <p:spPr>
          <a:xfrm>
            <a:off x="8347417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2" name="Oval 1881"/>
          <p:cNvSpPr/>
          <p:nvPr/>
        </p:nvSpPr>
        <p:spPr>
          <a:xfrm>
            <a:off x="750509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3" name="Oval 1882"/>
          <p:cNvSpPr/>
          <p:nvPr/>
        </p:nvSpPr>
        <p:spPr>
          <a:xfrm>
            <a:off x="1003205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4" name="Oval 1883"/>
          <p:cNvSpPr/>
          <p:nvPr/>
        </p:nvSpPr>
        <p:spPr>
          <a:xfrm>
            <a:off x="918973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5" name="Oval 1884"/>
          <p:cNvSpPr/>
          <p:nvPr/>
        </p:nvSpPr>
        <p:spPr>
          <a:xfrm>
            <a:off x="1171669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6" name="Oval 1885"/>
          <p:cNvSpPr/>
          <p:nvPr/>
        </p:nvSpPr>
        <p:spPr>
          <a:xfrm>
            <a:off x="10874379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7" name="Teardrop 3"/>
          <p:cNvSpPr/>
          <p:nvPr/>
        </p:nvSpPr>
        <p:spPr>
          <a:xfrm rot="5400000" flipH="1" flipV="1">
            <a:off x="601953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8" name="Teardrop 3"/>
          <p:cNvSpPr/>
          <p:nvPr/>
        </p:nvSpPr>
        <p:spPr>
          <a:xfrm rot="5400000" flipH="1" flipV="1">
            <a:off x="96561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9" name="Teardrop 3"/>
          <p:cNvSpPr/>
          <p:nvPr/>
        </p:nvSpPr>
        <p:spPr>
          <a:xfrm rot="5400000" flipH="1" flipV="1">
            <a:off x="180793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0" name="Teardrop 3"/>
          <p:cNvSpPr/>
          <p:nvPr/>
        </p:nvSpPr>
        <p:spPr>
          <a:xfrm rot="5400000" flipH="1" flipV="1">
            <a:off x="265025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1" name="Teardrop 3"/>
          <p:cNvSpPr/>
          <p:nvPr/>
        </p:nvSpPr>
        <p:spPr>
          <a:xfrm rot="5400000" flipH="1" flipV="1">
            <a:off x="349257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2" name="Teardrop 3"/>
          <p:cNvSpPr/>
          <p:nvPr/>
        </p:nvSpPr>
        <p:spPr>
          <a:xfrm rot="5400000" flipH="1" flipV="1">
            <a:off x="4334893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3" name="Teardrop 3"/>
          <p:cNvSpPr/>
          <p:nvPr/>
        </p:nvSpPr>
        <p:spPr>
          <a:xfrm rot="5400000" flipH="1" flipV="1">
            <a:off x="517721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4" name="Teardrop 3"/>
          <p:cNvSpPr/>
          <p:nvPr/>
        </p:nvSpPr>
        <p:spPr>
          <a:xfrm rot="5400000" flipH="1" flipV="1">
            <a:off x="770417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5" name="Teardrop 3"/>
          <p:cNvSpPr/>
          <p:nvPr/>
        </p:nvSpPr>
        <p:spPr>
          <a:xfrm rot="5400000" flipH="1" flipV="1">
            <a:off x="686185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6" name="Teardrop 3"/>
          <p:cNvSpPr/>
          <p:nvPr/>
        </p:nvSpPr>
        <p:spPr>
          <a:xfrm rot="5400000" flipH="1" flipV="1">
            <a:off x="938881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7" name="Teardrop 3"/>
          <p:cNvSpPr/>
          <p:nvPr/>
        </p:nvSpPr>
        <p:spPr>
          <a:xfrm rot="5400000" flipH="1" flipV="1">
            <a:off x="8546496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8" name="Teardrop 3"/>
          <p:cNvSpPr/>
          <p:nvPr/>
        </p:nvSpPr>
        <p:spPr>
          <a:xfrm rot="5400000" flipH="1" flipV="1">
            <a:off x="1107345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9" name="Teardrop 3"/>
          <p:cNvSpPr/>
          <p:nvPr/>
        </p:nvSpPr>
        <p:spPr>
          <a:xfrm rot="5400000" flipH="1" flipV="1">
            <a:off x="1023113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0" name="Teardrop 3"/>
          <p:cNvSpPr/>
          <p:nvPr/>
        </p:nvSpPr>
        <p:spPr>
          <a:xfrm rot="5400000" flipH="1" flipV="1">
            <a:off x="123290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1" name="Teardrop 3"/>
          <p:cNvSpPr/>
          <p:nvPr/>
        </p:nvSpPr>
        <p:spPr>
          <a:xfrm rot="5400000" flipH="1" flipV="1">
            <a:off x="11756862" y="3223966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2" name="Oval 1901"/>
          <p:cNvSpPr/>
          <p:nvPr/>
        </p:nvSpPr>
        <p:spPr>
          <a:xfrm>
            <a:off x="7084808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3" name="Oval 1902"/>
          <p:cNvSpPr/>
          <p:nvPr/>
        </p:nvSpPr>
        <p:spPr>
          <a:xfrm>
            <a:off x="346243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4" name="Oval 1903"/>
          <p:cNvSpPr/>
          <p:nvPr/>
        </p:nvSpPr>
        <p:spPr>
          <a:xfrm>
            <a:off x="118856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5" name="Oval 1904"/>
          <p:cNvSpPr/>
          <p:nvPr/>
        </p:nvSpPr>
        <p:spPr>
          <a:xfrm>
            <a:off x="203088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6" name="Oval 1905"/>
          <p:cNvSpPr/>
          <p:nvPr/>
        </p:nvSpPr>
        <p:spPr>
          <a:xfrm>
            <a:off x="2873205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7" name="Oval 1906"/>
          <p:cNvSpPr/>
          <p:nvPr/>
        </p:nvSpPr>
        <p:spPr>
          <a:xfrm>
            <a:off x="371552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8" name="Oval 1907"/>
          <p:cNvSpPr/>
          <p:nvPr/>
        </p:nvSpPr>
        <p:spPr>
          <a:xfrm>
            <a:off x="455784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9" name="Oval 1908"/>
          <p:cNvSpPr/>
          <p:nvPr/>
        </p:nvSpPr>
        <p:spPr>
          <a:xfrm>
            <a:off x="540016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0" name="Oval 1909"/>
          <p:cNvSpPr/>
          <p:nvPr/>
        </p:nvSpPr>
        <p:spPr>
          <a:xfrm>
            <a:off x="624248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1" name="Oval 1910"/>
          <p:cNvSpPr/>
          <p:nvPr/>
        </p:nvSpPr>
        <p:spPr>
          <a:xfrm>
            <a:off x="876944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2" name="Oval 1911"/>
          <p:cNvSpPr/>
          <p:nvPr/>
        </p:nvSpPr>
        <p:spPr>
          <a:xfrm>
            <a:off x="792712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3" name="Oval 1912"/>
          <p:cNvSpPr/>
          <p:nvPr/>
        </p:nvSpPr>
        <p:spPr>
          <a:xfrm>
            <a:off x="1045409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4" name="Oval 1913"/>
          <p:cNvSpPr/>
          <p:nvPr/>
        </p:nvSpPr>
        <p:spPr>
          <a:xfrm>
            <a:off x="961177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5" name="Oval 1914"/>
          <p:cNvSpPr/>
          <p:nvPr/>
        </p:nvSpPr>
        <p:spPr>
          <a:xfrm>
            <a:off x="11296411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6" name="Teardrop 3"/>
          <p:cNvSpPr/>
          <p:nvPr/>
        </p:nvSpPr>
        <p:spPr>
          <a:xfrm rot="5400000" flipH="1" flipV="1">
            <a:off x="644101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7" name="Oval 1916"/>
          <p:cNvSpPr/>
          <p:nvPr/>
        </p:nvSpPr>
        <p:spPr>
          <a:xfrm>
            <a:off x="711864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18" name="Teardrop 3"/>
          <p:cNvSpPr/>
          <p:nvPr/>
        </p:nvSpPr>
        <p:spPr>
          <a:xfrm rot="5400000" flipH="1" flipV="1">
            <a:off x="-148815" y="3639303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9" name="Oval 1918"/>
          <p:cNvSpPr/>
          <p:nvPr/>
        </p:nvSpPr>
        <p:spPr>
          <a:xfrm>
            <a:off x="377361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0" name="Teardrop 3"/>
          <p:cNvSpPr/>
          <p:nvPr/>
        </p:nvSpPr>
        <p:spPr>
          <a:xfrm rot="5400000" flipH="1" flipV="1">
            <a:off x="138709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1" name="Teardrop 3"/>
          <p:cNvSpPr/>
          <p:nvPr/>
        </p:nvSpPr>
        <p:spPr>
          <a:xfrm rot="5400000" flipH="1" flipV="1">
            <a:off x="222941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2" name="Teardrop 3"/>
          <p:cNvSpPr/>
          <p:nvPr/>
        </p:nvSpPr>
        <p:spPr>
          <a:xfrm rot="5400000" flipH="1" flipV="1">
            <a:off x="3071732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3" name="Teardrop 3"/>
          <p:cNvSpPr/>
          <p:nvPr/>
        </p:nvSpPr>
        <p:spPr>
          <a:xfrm rot="5400000" flipH="1" flipV="1">
            <a:off x="391405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4" name="Teardrop 3"/>
          <p:cNvSpPr/>
          <p:nvPr/>
        </p:nvSpPr>
        <p:spPr>
          <a:xfrm rot="5400000" flipH="1" flipV="1">
            <a:off x="475637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5" name="Teardrop 3"/>
          <p:cNvSpPr/>
          <p:nvPr/>
        </p:nvSpPr>
        <p:spPr>
          <a:xfrm rot="5400000" flipH="1" flipV="1">
            <a:off x="559869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6" name="Oval 1925"/>
          <p:cNvSpPr/>
          <p:nvPr/>
        </p:nvSpPr>
        <p:spPr>
          <a:xfrm>
            <a:off x="122002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7" name="Oval 1926"/>
          <p:cNvSpPr/>
          <p:nvPr/>
        </p:nvSpPr>
        <p:spPr>
          <a:xfrm>
            <a:off x="206268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8" name="Oval 1927"/>
          <p:cNvSpPr/>
          <p:nvPr/>
        </p:nvSpPr>
        <p:spPr>
          <a:xfrm>
            <a:off x="290534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29" name="Oval 1928"/>
          <p:cNvSpPr/>
          <p:nvPr/>
        </p:nvSpPr>
        <p:spPr>
          <a:xfrm>
            <a:off x="374800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0" name="Oval 1929"/>
          <p:cNvSpPr/>
          <p:nvPr/>
        </p:nvSpPr>
        <p:spPr>
          <a:xfrm>
            <a:off x="459066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1" name="Oval 1930"/>
          <p:cNvSpPr/>
          <p:nvPr/>
        </p:nvSpPr>
        <p:spPr>
          <a:xfrm>
            <a:off x="543332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2" name="Oval 1931"/>
          <p:cNvSpPr/>
          <p:nvPr/>
        </p:nvSpPr>
        <p:spPr>
          <a:xfrm>
            <a:off x="627598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3" name="Teardrop 3"/>
          <p:cNvSpPr/>
          <p:nvPr/>
        </p:nvSpPr>
        <p:spPr>
          <a:xfrm rot="5400000" flipH="1" flipV="1">
            <a:off x="812565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4" name="Oval 1933"/>
          <p:cNvSpPr/>
          <p:nvPr/>
        </p:nvSpPr>
        <p:spPr>
          <a:xfrm>
            <a:off x="880396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5" name="Teardrop 3"/>
          <p:cNvSpPr/>
          <p:nvPr/>
        </p:nvSpPr>
        <p:spPr>
          <a:xfrm rot="5400000" flipH="1" flipV="1">
            <a:off x="7283335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6" name="Oval 1935"/>
          <p:cNvSpPr/>
          <p:nvPr/>
        </p:nvSpPr>
        <p:spPr>
          <a:xfrm>
            <a:off x="796130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7" name="Teardrop 3"/>
          <p:cNvSpPr/>
          <p:nvPr/>
        </p:nvSpPr>
        <p:spPr>
          <a:xfrm rot="5400000" flipH="1" flipV="1">
            <a:off x="981029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8" name="Oval 1937"/>
          <p:cNvSpPr/>
          <p:nvPr/>
        </p:nvSpPr>
        <p:spPr>
          <a:xfrm>
            <a:off x="1048928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39" name="Teardrop 3"/>
          <p:cNvSpPr/>
          <p:nvPr/>
        </p:nvSpPr>
        <p:spPr>
          <a:xfrm rot="5400000" flipH="1" flipV="1">
            <a:off x="896797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0" name="Oval 1939"/>
          <p:cNvSpPr/>
          <p:nvPr/>
        </p:nvSpPr>
        <p:spPr>
          <a:xfrm>
            <a:off x="964662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1" name="Teardrop 3"/>
          <p:cNvSpPr/>
          <p:nvPr/>
        </p:nvSpPr>
        <p:spPr>
          <a:xfrm rot="5400000" flipH="1" flipV="1">
            <a:off x="1149493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2" name="Teardrop 3"/>
          <p:cNvSpPr/>
          <p:nvPr/>
        </p:nvSpPr>
        <p:spPr>
          <a:xfrm rot="5400000" flipH="1" flipV="1">
            <a:off x="1065261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3" name="Oval 1942"/>
          <p:cNvSpPr/>
          <p:nvPr/>
        </p:nvSpPr>
        <p:spPr>
          <a:xfrm>
            <a:off x="11331948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1944" name="Teardrop 3"/>
          <p:cNvSpPr/>
          <p:nvPr/>
        </p:nvSpPr>
        <p:spPr>
          <a:xfrm rot="5400000" flipH="1" flipV="1">
            <a:off x="544770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5" name="Oval 1944"/>
          <p:cNvSpPr/>
          <p:nvPr/>
        </p:nvSpPr>
        <p:spPr>
          <a:xfrm>
            <a:off x="666277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6" name="Oval 1945"/>
          <p:cNvSpPr/>
          <p:nvPr/>
        </p:nvSpPr>
        <p:spPr>
          <a:xfrm>
            <a:off x="76653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7" name="Oval 1946"/>
          <p:cNvSpPr/>
          <p:nvPr/>
        </p:nvSpPr>
        <p:spPr>
          <a:xfrm>
            <a:off x="160885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8" name="Oval 1947"/>
          <p:cNvSpPr/>
          <p:nvPr/>
        </p:nvSpPr>
        <p:spPr>
          <a:xfrm>
            <a:off x="245117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9" name="Oval 1948"/>
          <p:cNvSpPr/>
          <p:nvPr/>
        </p:nvSpPr>
        <p:spPr>
          <a:xfrm>
            <a:off x="329349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0" name="Oval 1949"/>
          <p:cNvSpPr/>
          <p:nvPr/>
        </p:nvSpPr>
        <p:spPr>
          <a:xfrm>
            <a:off x="4135814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1" name="Oval 1950"/>
          <p:cNvSpPr/>
          <p:nvPr/>
        </p:nvSpPr>
        <p:spPr>
          <a:xfrm>
            <a:off x="497813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2" name="Oval 1951"/>
          <p:cNvSpPr/>
          <p:nvPr/>
        </p:nvSpPr>
        <p:spPr>
          <a:xfrm>
            <a:off x="582045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3" name="Oval 1952"/>
          <p:cNvSpPr/>
          <p:nvPr/>
        </p:nvSpPr>
        <p:spPr>
          <a:xfrm>
            <a:off x="8347417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4" name="Oval 1953"/>
          <p:cNvSpPr/>
          <p:nvPr/>
        </p:nvSpPr>
        <p:spPr>
          <a:xfrm>
            <a:off x="750509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5" name="Oval 1954"/>
          <p:cNvSpPr/>
          <p:nvPr/>
        </p:nvSpPr>
        <p:spPr>
          <a:xfrm>
            <a:off x="1003205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6" name="Oval 1955"/>
          <p:cNvSpPr/>
          <p:nvPr/>
        </p:nvSpPr>
        <p:spPr>
          <a:xfrm>
            <a:off x="918973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7" name="Oval 1956"/>
          <p:cNvSpPr/>
          <p:nvPr/>
        </p:nvSpPr>
        <p:spPr>
          <a:xfrm>
            <a:off x="1171669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8" name="Oval 1957"/>
          <p:cNvSpPr/>
          <p:nvPr/>
        </p:nvSpPr>
        <p:spPr>
          <a:xfrm>
            <a:off x="10874379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9" name="Teardrop 3"/>
          <p:cNvSpPr/>
          <p:nvPr/>
        </p:nvSpPr>
        <p:spPr>
          <a:xfrm rot="5400000" flipH="1" flipV="1">
            <a:off x="601953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0" name="Teardrop 3"/>
          <p:cNvSpPr/>
          <p:nvPr/>
        </p:nvSpPr>
        <p:spPr>
          <a:xfrm rot="5400000" flipH="1" flipV="1">
            <a:off x="96561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1" name="Teardrop 3"/>
          <p:cNvSpPr/>
          <p:nvPr/>
        </p:nvSpPr>
        <p:spPr>
          <a:xfrm rot="5400000" flipH="1" flipV="1">
            <a:off x="180793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2" name="Teardrop 3"/>
          <p:cNvSpPr/>
          <p:nvPr/>
        </p:nvSpPr>
        <p:spPr>
          <a:xfrm rot="5400000" flipH="1" flipV="1">
            <a:off x="265025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3" name="Teardrop 3"/>
          <p:cNvSpPr/>
          <p:nvPr/>
        </p:nvSpPr>
        <p:spPr>
          <a:xfrm rot="5400000" flipH="1" flipV="1">
            <a:off x="349257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4" name="Teardrop 3"/>
          <p:cNvSpPr/>
          <p:nvPr/>
        </p:nvSpPr>
        <p:spPr>
          <a:xfrm rot="5400000" flipH="1" flipV="1">
            <a:off x="4334893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5" name="Teardrop 3"/>
          <p:cNvSpPr/>
          <p:nvPr/>
        </p:nvSpPr>
        <p:spPr>
          <a:xfrm rot="5400000" flipH="1" flipV="1">
            <a:off x="517721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6" name="Teardrop 3"/>
          <p:cNvSpPr/>
          <p:nvPr/>
        </p:nvSpPr>
        <p:spPr>
          <a:xfrm rot="5400000" flipH="1" flipV="1">
            <a:off x="770417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7" name="Teardrop 3"/>
          <p:cNvSpPr/>
          <p:nvPr/>
        </p:nvSpPr>
        <p:spPr>
          <a:xfrm rot="5400000" flipH="1" flipV="1">
            <a:off x="686185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8" name="Teardrop 3"/>
          <p:cNvSpPr/>
          <p:nvPr/>
        </p:nvSpPr>
        <p:spPr>
          <a:xfrm rot="5400000" flipH="1" flipV="1">
            <a:off x="938881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9" name="Teardrop 3"/>
          <p:cNvSpPr/>
          <p:nvPr/>
        </p:nvSpPr>
        <p:spPr>
          <a:xfrm rot="5400000" flipH="1" flipV="1">
            <a:off x="8546496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0" name="Teardrop 3"/>
          <p:cNvSpPr/>
          <p:nvPr/>
        </p:nvSpPr>
        <p:spPr>
          <a:xfrm rot="5400000" flipH="1" flipV="1">
            <a:off x="1107345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1" name="Teardrop 3"/>
          <p:cNvSpPr/>
          <p:nvPr/>
        </p:nvSpPr>
        <p:spPr>
          <a:xfrm rot="5400000" flipH="1" flipV="1">
            <a:off x="1023113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2" name="Teardrop 3"/>
          <p:cNvSpPr/>
          <p:nvPr/>
        </p:nvSpPr>
        <p:spPr>
          <a:xfrm rot="5400000" flipH="1" flipV="1">
            <a:off x="123290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3" name="Teardrop 3"/>
          <p:cNvSpPr/>
          <p:nvPr/>
        </p:nvSpPr>
        <p:spPr>
          <a:xfrm rot="5400000" flipH="1" flipV="1">
            <a:off x="11756862" y="4069971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4" name="Oval 1973"/>
          <p:cNvSpPr/>
          <p:nvPr/>
        </p:nvSpPr>
        <p:spPr>
          <a:xfrm>
            <a:off x="7084808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5" name="Oval 1974"/>
          <p:cNvSpPr/>
          <p:nvPr/>
        </p:nvSpPr>
        <p:spPr>
          <a:xfrm>
            <a:off x="346243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6" name="Oval 1975"/>
          <p:cNvSpPr/>
          <p:nvPr/>
        </p:nvSpPr>
        <p:spPr>
          <a:xfrm>
            <a:off x="118856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7" name="Oval 1976"/>
          <p:cNvSpPr/>
          <p:nvPr/>
        </p:nvSpPr>
        <p:spPr>
          <a:xfrm>
            <a:off x="203088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8" name="Oval 1977"/>
          <p:cNvSpPr/>
          <p:nvPr/>
        </p:nvSpPr>
        <p:spPr>
          <a:xfrm>
            <a:off x="2873205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9" name="Oval 1978"/>
          <p:cNvSpPr/>
          <p:nvPr/>
        </p:nvSpPr>
        <p:spPr>
          <a:xfrm>
            <a:off x="371552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0" name="Oval 1979"/>
          <p:cNvSpPr/>
          <p:nvPr/>
        </p:nvSpPr>
        <p:spPr>
          <a:xfrm>
            <a:off x="455784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1" name="Oval 1980"/>
          <p:cNvSpPr/>
          <p:nvPr/>
        </p:nvSpPr>
        <p:spPr>
          <a:xfrm>
            <a:off x="540016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2" name="Oval 1981"/>
          <p:cNvSpPr/>
          <p:nvPr/>
        </p:nvSpPr>
        <p:spPr>
          <a:xfrm>
            <a:off x="624248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3" name="Oval 1982"/>
          <p:cNvSpPr/>
          <p:nvPr/>
        </p:nvSpPr>
        <p:spPr>
          <a:xfrm>
            <a:off x="876944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4" name="Oval 1983"/>
          <p:cNvSpPr/>
          <p:nvPr/>
        </p:nvSpPr>
        <p:spPr>
          <a:xfrm>
            <a:off x="792712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5" name="Oval 1984"/>
          <p:cNvSpPr/>
          <p:nvPr/>
        </p:nvSpPr>
        <p:spPr>
          <a:xfrm>
            <a:off x="1045409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6" name="Oval 1985"/>
          <p:cNvSpPr/>
          <p:nvPr/>
        </p:nvSpPr>
        <p:spPr>
          <a:xfrm>
            <a:off x="961177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7" name="Oval 1986"/>
          <p:cNvSpPr/>
          <p:nvPr/>
        </p:nvSpPr>
        <p:spPr>
          <a:xfrm>
            <a:off x="11296411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8" name="Teardrop 3"/>
          <p:cNvSpPr/>
          <p:nvPr/>
        </p:nvSpPr>
        <p:spPr>
          <a:xfrm rot="5400000" flipH="1" flipV="1">
            <a:off x="663438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9" name="Teardrop 3"/>
          <p:cNvSpPr/>
          <p:nvPr/>
        </p:nvSpPr>
        <p:spPr>
          <a:xfrm rot="5400000" flipH="1" flipV="1">
            <a:off x="22869" y="4316294"/>
            <a:ext cx="232840" cy="278576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0" name="Teardrop 3"/>
          <p:cNvSpPr/>
          <p:nvPr/>
        </p:nvSpPr>
        <p:spPr>
          <a:xfrm rot="5400000" flipH="1" flipV="1">
            <a:off x="1580459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1" name="Teardrop 3"/>
          <p:cNvSpPr/>
          <p:nvPr/>
        </p:nvSpPr>
        <p:spPr>
          <a:xfrm rot="5400000" flipH="1" flipV="1">
            <a:off x="2422780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2" name="Teardrop 3"/>
          <p:cNvSpPr/>
          <p:nvPr/>
        </p:nvSpPr>
        <p:spPr>
          <a:xfrm rot="5400000" flipH="1" flipV="1">
            <a:off x="3265100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3" name="Teardrop 3"/>
          <p:cNvSpPr/>
          <p:nvPr/>
        </p:nvSpPr>
        <p:spPr>
          <a:xfrm rot="5400000" flipH="1" flipV="1">
            <a:off x="410742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4" name="Teardrop 3"/>
          <p:cNvSpPr/>
          <p:nvPr/>
        </p:nvSpPr>
        <p:spPr>
          <a:xfrm rot="5400000" flipH="1" flipV="1">
            <a:off x="494974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5" name="Teardrop 3"/>
          <p:cNvSpPr/>
          <p:nvPr/>
        </p:nvSpPr>
        <p:spPr>
          <a:xfrm rot="5400000" flipH="1" flipV="1">
            <a:off x="5792063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6" name="Teardrop 3"/>
          <p:cNvSpPr/>
          <p:nvPr/>
        </p:nvSpPr>
        <p:spPr>
          <a:xfrm rot="5400000" flipH="1" flipV="1">
            <a:off x="8319024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7" name="Teardrop 3"/>
          <p:cNvSpPr/>
          <p:nvPr/>
        </p:nvSpPr>
        <p:spPr>
          <a:xfrm rot="5400000" flipH="1" flipV="1">
            <a:off x="747670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8" name="Teardrop 3"/>
          <p:cNvSpPr/>
          <p:nvPr/>
        </p:nvSpPr>
        <p:spPr>
          <a:xfrm rot="5400000" flipH="1" flipV="1">
            <a:off x="1000366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9" name="Teardrop 3"/>
          <p:cNvSpPr/>
          <p:nvPr/>
        </p:nvSpPr>
        <p:spPr>
          <a:xfrm rot="5400000" flipH="1" flipV="1">
            <a:off x="9161344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0" name="Teardrop 3"/>
          <p:cNvSpPr/>
          <p:nvPr/>
        </p:nvSpPr>
        <p:spPr>
          <a:xfrm rot="5400000" flipH="1" flipV="1">
            <a:off x="1168830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1" name="Teardrop 3"/>
          <p:cNvSpPr/>
          <p:nvPr/>
        </p:nvSpPr>
        <p:spPr>
          <a:xfrm rot="5400000" flipH="1" flipV="1">
            <a:off x="1084598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2" name="Teardrop 3"/>
          <p:cNvSpPr/>
          <p:nvPr/>
        </p:nvSpPr>
        <p:spPr>
          <a:xfrm rot="5400000" flipH="1" flipV="1">
            <a:off x="733162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3" name="Oval 1651"/>
          <p:cNvSpPr/>
          <p:nvPr/>
        </p:nvSpPr>
        <p:spPr>
          <a:xfrm>
            <a:off x="812408" y="4561319"/>
            <a:ext cx="11028122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08357" y="4960137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 algn="ctr">
              <a:buNone/>
              <a:defRPr sz="17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799"/>
            </a:lvl4pPr>
            <a:lvl5pPr marL="1828251" indent="0" algn="ctr">
              <a:buNone/>
              <a:defRPr sz="1799"/>
            </a:lvl5pPr>
            <a:lvl6pPr marL="2285314" indent="0" algn="ctr">
              <a:buNone/>
              <a:defRPr sz="1799"/>
            </a:lvl6pPr>
            <a:lvl7pPr marL="2742377" indent="0" algn="ctr">
              <a:buNone/>
              <a:defRPr sz="1799"/>
            </a:lvl7pPr>
            <a:lvl8pPr marL="3199440" indent="0" algn="ctr">
              <a:buNone/>
              <a:defRPr sz="1799"/>
            </a:lvl8pPr>
            <a:lvl9pPr marL="3656503" indent="0" algn="ctr">
              <a:buNone/>
              <a:defRPr sz="1799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99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752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762000"/>
            <a:ext cx="2628215" cy="5410200"/>
          </a:xfrm>
        </p:spPr>
        <p:txBody>
          <a:bodyPr vert="eaVert" lIns="45720" tIns="91440" rIns="45720" bIns="9144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342" y="762000"/>
            <a:ext cx="7579926" cy="541020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5781" y="59382"/>
            <a:ext cx="0" cy="914162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20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914400"/>
            <a:ext cx="4190999" cy="38862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7799" y="4953000"/>
            <a:ext cx="4201213" cy="990599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/>
              <a:pPr/>
              <a:t>16/04/2018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/>
              <a:pPr/>
              <a:t>‹N°›</a:t>
            </a:fld>
            <a:endParaRPr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5180013" y="228600"/>
            <a:ext cx="6781800" cy="5715000"/>
          </a:xfrm>
          <a:prstGeom prst="round1Rect">
            <a:avLst>
              <a:gd name="adj" fmla="val 5636"/>
            </a:avLst>
          </a:prstGeom>
          <a:solidFill>
            <a:schemeClr val="bg2"/>
          </a:solidFill>
        </p:spPr>
        <p:txBody>
          <a:bodyPr tIns="914400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6621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258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6" name="Group 525"/>
          <p:cNvGrpSpPr/>
          <p:nvPr/>
        </p:nvGrpSpPr>
        <p:grpSpPr>
          <a:xfrm>
            <a:off x="0" y="420257"/>
            <a:ext cx="12185778" cy="3795497"/>
            <a:chOff x="0" y="420256"/>
            <a:chExt cx="12188952" cy="3795497"/>
          </a:xfrm>
        </p:grpSpPr>
        <p:cxnSp>
          <p:nvCxnSpPr>
            <p:cNvPr id="527" name="Straight Connector 526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8" name="Straight Connector 527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9" name="Straight Connector 528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2" name="Straight Connector 531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3" name="Straight Connector 532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4" name="Straight Connector 533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5" name="Straight Connector 534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6" name="Straight Connector 535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7" name="Rectangle 379"/>
          <p:cNvSpPr/>
          <p:nvPr/>
        </p:nvSpPr>
        <p:spPr>
          <a:xfrm rot="18900000" flipV="1">
            <a:off x="9443360" y="-965459"/>
            <a:ext cx="13713" cy="6493220"/>
          </a:xfrm>
          <a:custGeom>
            <a:avLst/>
            <a:gdLst/>
            <a:ahLst/>
            <a:cxnLst/>
            <a:rect l="l" t="t" r="r" b="b"/>
            <a:pathLst>
              <a:path w="13717" h="6493220">
                <a:moveTo>
                  <a:pt x="1" y="6493220"/>
                </a:moveTo>
                <a:lnTo>
                  <a:pt x="13717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Rectangle 56"/>
          <p:cNvSpPr/>
          <p:nvPr/>
        </p:nvSpPr>
        <p:spPr>
          <a:xfrm>
            <a:off x="0" y="0"/>
            <a:ext cx="11813463" cy="4572004"/>
          </a:xfrm>
          <a:custGeom>
            <a:avLst/>
            <a:gdLst/>
            <a:ahLst/>
            <a:cxnLst/>
            <a:rect l="l" t="t" r="r" b="b"/>
            <a:pathLst>
              <a:path w="11816540" h="4572004">
                <a:moveTo>
                  <a:pt x="11802824" y="4"/>
                </a:moveTo>
                <a:lnTo>
                  <a:pt x="11816540" y="4"/>
                </a:lnTo>
                <a:lnTo>
                  <a:pt x="11816540" y="4572004"/>
                </a:lnTo>
                <a:lnTo>
                  <a:pt x="11802824" y="4572004"/>
                </a:lnTo>
                <a:close/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10959754" y="3"/>
                </a:moveTo>
                <a:lnTo>
                  <a:pt x="10973470" y="3"/>
                </a:lnTo>
                <a:lnTo>
                  <a:pt x="10973470" y="4572003"/>
                </a:lnTo>
                <a:lnTo>
                  <a:pt x="10959754" y="4572003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11381283" y="2"/>
                </a:moveTo>
                <a:lnTo>
                  <a:pt x="11394999" y="2"/>
                </a:lnTo>
                <a:lnTo>
                  <a:pt x="11394999" y="4572002"/>
                </a:lnTo>
                <a:lnTo>
                  <a:pt x="11381283" y="4572002"/>
                </a:lnTo>
                <a:close/>
                <a:moveTo>
                  <a:pt x="10538225" y="2"/>
                </a:moveTo>
                <a:lnTo>
                  <a:pt x="10551941" y="2"/>
                </a:lnTo>
                <a:lnTo>
                  <a:pt x="10551941" y="4572002"/>
                </a:lnTo>
                <a:lnTo>
                  <a:pt x="10538225" y="4572002"/>
                </a:lnTo>
                <a:close/>
                <a:moveTo>
                  <a:pt x="10116696" y="2"/>
                </a:moveTo>
                <a:lnTo>
                  <a:pt x="10130412" y="2"/>
                </a:lnTo>
                <a:lnTo>
                  <a:pt x="10130412" y="4572002"/>
                </a:lnTo>
                <a:lnTo>
                  <a:pt x="10116696" y="4572002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9273638" y="1"/>
                </a:moveTo>
                <a:lnTo>
                  <a:pt x="9287354" y="1"/>
                </a:lnTo>
                <a:lnTo>
                  <a:pt x="9287354" y="4572001"/>
                </a:lnTo>
                <a:lnTo>
                  <a:pt x="9273638" y="4572001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9695167" y="0"/>
                </a:moveTo>
                <a:lnTo>
                  <a:pt x="9708883" y="0"/>
                </a:lnTo>
                <a:lnTo>
                  <a:pt x="9708883" y="4572000"/>
                </a:lnTo>
                <a:lnTo>
                  <a:pt x="9695167" y="4572000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Rectangle 87"/>
          <p:cNvSpPr/>
          <p:nvPr/>
        </p:nvSpPr>
        <p:spPr>
          <a:xfrm rot="2700000">
            <a:off x="2310638" y="-966192"/>
            <a:ext cx="13716" cy="6568583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Rectangle 88"/>
          <p:cNvSpPr/>
          <p:nvPr/>
        </p:nvSpPr>
        <p:spPr>
          <a:xfrm rot="2700000">
            <a:off x="3185695" y="-952907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Rectangle 89"/>
          <p:cNvSpPr/>
          <p:nvPr/>
        </p:nvSpPr>
        <p:spPr>
          <a:xfrm rot="2700000">
            <a:off x="4028662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Rectangle 90"/>
          <p:cNvSpPr/>
          <p:nvPr/>
        </p:nvSpPr>
        <p:spPr>
          <a:xfrm rot="2700000">
            <a:off x="4871628" y="-952906"/>
            <a:ext cx="13716" cy="6477816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Rectangle 91"/>
          <p:cNvSpPr/>
          <p:nvPr/>
        </p:nvSpPr>
        <p:spPr>
          <a:xfrm rot="2700000">
            <a:off x="5714596" y="-952905"/>
            <a:ext cx="13716" cy="6477814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Rectangle 92"/>
          <p:cNvSpPr/>
          <p:nvPr/>
        </p:nvSpPr>
        <p:spPr>
          <a:xfrm rot="2700000">
            <a:off x="6557562" y="-952907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Rectangle 93"/>
          <p:cNvSpPr/>
          <p:nvPr/>
        </p:nvSpPr>
        <p:spPr>
          <a:xfrm rot="2700000">
            <a:off x="7400528" y="-943208"/>
            <a:ext cx="13717" cy="6477815"/>
          </a:xfrm>
          <a:custGeom>
            <a:avLst/>
            <a:gdLst/>
            <a:ahLst/>
            <a:cxnLst/>
            <a:rect l="l" t="t" r="r" b="b"/>
            <a:pathLst>
              <a:path w="13717" h="6479502">
                <a:moveTo>
                  <a:pt x="0" y="13716"/>
                </a:moveTo>
                <a:lnTo>
                  <a:pt x="13717" y="0"/>
                </a:lnTo>
                <a:lnTo>
                  <a:pt x="13716" y="6465787"/>
                </a:lnTo>
                <a:lnTo>
                  <a:pt x="1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Rectangle 94"/>
          <p:cNvSpPr/>
          <p:nvPr/>
        </p:nvSpPr>
        <p:spPr>
          <a:xfrm rot="2700000">
            <a:off x="8243495" y="-952907"/>
            <a:ext cx="13716" cy="6477815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Rectangle 95"/>
          <p:cNvSpPr/>
          <p:nvPr/>
        </p:nvSpPr>
        <p:spPr>
          <a:xfrm rot="2700000">
            <a:off x="9086463" y="-952906"/>
            <a:ext cx="13717" cy="6477816"/>
          </a:xfrm>
          <a:custGeom>
            <a:avLst/>
            <a:gdLst/>
            <a:ahLst/>
            <a:cxnLst/>
            <a:rect l="l" t="t" r="r" b="b"/>
            <a:pathLst>
              <a:path w="13717" h="6479503">
                <a:moveTo>
                  <a:pt x="13717" y="0"/>
                </a:moveTo>
                <a:lnTo>
                  <a:pt x="13716" y="6465787"/>
                </a:lnTo>
                <a:lnTo>
                  <a:pt x="0" y="6479503"/>
                </a:lnTo>
                <a:lnTo>
                  <a:pt x="1" y="1371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Rectangle 96"/>
          <p:cNvSpPr/>
          <p:nvPr/>
        </p:nvSpPr>
        <p:spPr>
          <a:xfrm rot="2700000">
            <a:off x="9910313" y="-906759"/>
            <a:ext cx="13716" cy="6423756"/>
          </a:xfrm>
          <a:custGeom>
            <a:avLst/>
            <a:gdLst/>
            <a:ahLst/>
            <a:cxnLst/>
            <a:rect l="l" t="t" r="r" b="b"/>
            <a:pathLst>
              <a:path w="13716" h="6425429">
                <a:moveTo>
                  <a:pt x="0" y="0"/>
                </a:moveTo>
                <a:lnTo>
                  <a:pt x="13716" y="13717"/>
                </a:lnTo>
                <a:lnTo>
                  <a:pt x="13716" y="6411713"/>
                </a:lnTo>
                <a:lnTo>
                  <a:pt x="0" y="642542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Rectangle 97"/>
          <p:cNvSpPr/>
          <p:nvPr/>
        </p:nvSpPr>
        <p:spPr>
          <a:xfrm rot="2700000">
            <a:off x="10331798" y="110903"/>
            <a:ext cx="13717" cy="5231618"/>
          </a:xfrm>
          <a:custGeom>
            <a:avLst/>
            <a:gdLst/>
            <a:ahLst/>
            <a:cxnLst/>
            <a:rect l="l" t="t" r="r" b="b"/>
            <a:pathLst>
              <a:path w="13717" h="5232981">
                <a:moveTo>
                  <a:pt x="0" y="0"/>
                </a:moveTo>
                <a:lnTo>
                  <a:pt x="13717" y="13716"/>
                </a:lnTo>
                <a:lnTo>
                  <a:pt x="13717" y="5219264"/>
                </a:lnTo>
                <a:lnTo>
                  <a:pt x="1" y="523298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Rectangle 98"/>
          <p:cNvSpPr/>
          <p:nvPr/>
        </p:nvSpPr>
        <p:spPr>
          <a:xfrm rot="2700000">
            <a:off x="10753281" y="1128564"/>
            <a:ext cx="13716" cy="4039485"/>
          </a:xfrm>
          <a:custGeom>
            <a:avLst/>
            <a:gdLst/>
            <a:ahLst/>
            <a:cxnLst/>
            <a:rect l="l" t="t" r="r" b="b"/>
            <a:pathLst>
              <a:path w="13716" h="4040537">
                <a:moveTo>
                  <a:pt x="0" y="0"/>
                </a:moveTo>
                <a:lnTo>
                  <a:pt x="13716" y="13716"/>
                </a:lnTo>
                <a:lnTo>
                  <a:pt x="13715" y="4026822"/>
                </a:lnTo>
                <a:lnTo>
                  <a:pt x="1" y="404053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Rectangle 99"/>
          <p:cNvSpPr/>
          <p:nvPr/>
        </p:nvSpPr>
        <p:spPr>
          <a:xfrm rot="2700000">
            <a:off x="11174765" y="2146225"/>
            <a:ext cx="13716" cy="2847349"/>
          </a:xfrm>
          <a:custGeom>
            <a:avLst/>
            <a:gdLst/>
            <a:ahLst/>
            <a:cxnLst/>
            <a:rect l="l" t="t" r="r" b="b"/>
            <a:pathLst>
              <a:path w="13716" h="2848091">
                <a:moveTo>
                  <a:pt x="0" y="0"/>
                </a:moveTo>
                <a:lnTo>
                  <a:pt x="13716" y="13716"/>
                </a:lnTo>
                <a:lnTo>
                  <a:pt x="13715" y="2834375"/>
                </a:lnTo>
                <a:lnTo>
                  <a:pt x="0" y="284809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Rectangle 100"/>
          <p:cNvSpPr/>
          <p:nvPr/>
        </p:nvSpPr>
        <p:spPr>
          <a:xfrm rot="2700000">
            <a:off x="11596250" y="3163885"/>
            <a:ext cx="13715" cy="1655213"/>
          </a:xfrm>
          <a:custGeom>
            <a:avLst/>
            <a:gdLst/>
            <a:ahLst/>
            <a:cxnLst/>
            <a:rect l="l" t="t" r="r" b="b"/>
            <a:pathLst>
              <a:path w="13715" h="1655644">
                <a:moveTo>
                  <a:pt x="0" y="0"/>
                </a:moveTo>
                <a:lnTo>
                  <a:pt x="13715" y="13716"/>
                </a:lnTo>
                <a:lnTo>
                  <a:pt x="13715" y="1641929"/>
                </a:lnTo>
                <a:lnTo>
                  <a:pt x="0" y="165564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Rectangle 101"/>
          <p:cNvSpPr/>
          <p:nvPr/>
        </p:nvSpPr>
        <p:spPr>
          <a:xfrm rot="2700000">
            <a:off x="12017736" y="4181554"/>
            <a:ext cx="13715" cy="463068"/>
          </a:xfrm>
          <a:custGeom>
            <a:avLst/>
            <a:gdLst/>
            <a:ahLst/>
            <a:cxnLst/>
            <a:rect l="l" t="t" r="r" b="b"/>
            <a:pathLst>
              <a:path w="13715" h="463189">
                <a:moveTo>
                  <a:pt x="1" y="0"/>
                </a:moveTo>
                <a:lnTo>
                  <a:pt x="13715" y="13716"/>
                </a:lnTo>
                <a:lnTo>
                  <a:pt x="13715" y="449474"/>
                </a:lnTo>
                <a:lnTo>
                  <a:pt x="0" y="46318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Rectangle 102"/>
          <p:cNvSpPr/>
          <p:nvPr/>
        </p:nvSpPr>
        <p:spPr>
          <a:xfrm rot="2700000">
            <a:off x="203222" y="-93820"/>
            <a:ext cx="13716" cy="607910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Rectangle 103"/>
          <p:cNvSpPr/>
          <p:nvPr/>
        </p:nvSpPr>
        <p:spPr>
          <a:xfrm rot="2700000">
            <a:off x="624705" y="-268295"/>
            <a:ext cx="13716" cy="1800045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Rectangle 104"/>
          <p:cNvSpPr/>
          <p:nvPr/>
        </p:nvSpPr>
        <p:spPr>
          <a:xfrm rot="2700000">
            <a:off x="1046189" y="-442769"/>
            <a:ext cx="13716" cy="2992179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Rectangle 105"/>
          <p:cNvSpPr/>
          <p:nvPr/>
        </p:nvSpPr>
        <p:spPr>
          <a:xfrm rot="2700000">
            <a:off x="1467672" y="-617243"/>
            <a:ext cx="13716" cy="418431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Rectangle 106"/>
          <p:cNvSpPr/>
          <p:nvPr/>
        </p:nvSpPr>
        <p:spPr>
          <a:xfrm rot="2700000">
            <a:off x="1889155" y="-791716"/>
            <a:ext cx="13716" cy="53764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Rectangle 148"/>
          <p:cNvSpPr/>
          <p:nvPr/>
        </p:nvSpPr>
        <p:spPr>
          <a:xfrm rot="18900000" flipV="1">
            <a:off x="2070030" y="-450209"/>
            <a:ext cx="13712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Rectangle 323"/>
          <p:cNvSpPr/>
          <p:nvPr/>
        </p:nvSpPr>
        <p:spPr>
          <a:xfrm rot="18900000" flipV="1">
            <a:off x="1648547" y="567611"/>
            <a:ext cx="13712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Rectangle 324"/>
          <p:cNvSpPr/>
          <p:nvPr/>
        </p:nvSpPr>
        <p:spPr>
          <a:xfrm rot="18900000" flipV="1">
            <a:off x="1227064" y="1585424"/>
            <a:ext cx="13712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Rectangle 325"/>
          <p:cNvSpPr/>
          <p:nvPr/>
        </p:nvSpPr>
        <p:spPr>
          <a:xfrm rot="18900000" flipV="1">
            <a:off x="805580" y="2603242"/>
            <a:ext cx="13712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Rectangle 326"/>
          <p:cNvSpPr/>
          <p:nvPr/>
        </p:nvSpPr>
        <p:spPr>
          <a:xfrm rot="18900000" flipV="1">
            <a:off x="384098" y="3621057"/>
            <a:ext cx="13712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Rectangle 371"/>
          <p:cNvSpPr/>
          <p:nvPr/>
        </p:nvSpPr>
        <p:spPr>
          <a:xfrm rot="18900000" flipV="1">
            <a:off x="2704476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Rectangle 373"/>
          <p:cNvSpPr/>
          <p:nvPr/>
        </p:nvSpPr>
        <p:spPr>
          <a:xfrm rot="18900000" flipV="1">
            <a:off x="4390409" y="-953749"/>
            <a:ext cx="13712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Rectangle 375"/>
          <p:cNvSpPr/>
          <p:nvPr/>
        </p:nvSpPr>
        <p:spPr>
          <a:xfrm rot="18900000" flipV="1">
            <a:off x="6076342" y="-953749"/>
            <a:ext cx="13712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Rectangle 376"/>
          <p:cNvSpPr/>
          <p:nvPr/>
        </p:nvSpPr>
        <p:spPr>
          <a:xfrm rot="18900000" flipV="1">
            <a:off x="6914460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7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Rectangle 377"/>
          <p:cNvSpPr/>
          <p:nvPr/>
        </p:nvSpPr>
        <p:spPr>
          <a:xfrm rot="18900000" flipV="1">
            <a:off x="7757427" y="-965458"/>
            <a:ext cx="13713" cy="6493219"/>
          </a:xfrm>
          <a:custGeom>
            <a:avLst/>
            <a:gdLst/>
            <a:ahLst/>
            <a:cxnLst/>
            <a:rect l="l" t="t" r="r" b="b"/>
            <a:pathLst>
              <a:path w="13717" h="6493219">
                <a:moveTo>
                  <a:pt x="0" y="6493219"/>
                </a:moveTo>
                <a:lnTo>
                  <a:pt x="13716" y="6479502"/>
                </a:lnTo>
                <a:lnTo>
                  <a:pt x="13717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Rectangle 378"/>
          <p:cNvSpPr/>
          <p:nvPr/>
        </p:nvSpPr>
        <p:spPr>
          <a:xfrm rot="18900000" flipV="1">
            <a:off x="8600393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13716" y="6479504"/>
                </a:moveTo>
                <a:lnTo>
                  <a:pt x="13716" y="0"/>
                </a:lnTo>
                <a:lnTo>
                  <a:pt x="0" y="13716"/>
                </a:lnTo>
                <a:lnTo>
                  <a:pt x="0" y="6493219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Rectangle 138"/>
          <p:cNvSpPr/>
          <p:nvPr/>
        </p:nvSpPr>
        <p:spPr>
          <a:xfrm rot="18900000" flipV="1">
            <a:off x="10086341" y="-882602"/>
            <a:ext cx="13712" cy="5927431"/>
          </a:xfrm>
          <a:custGeom>
            <a:avLst/>
            <a:gdLst/>
            <a:ahLst/>
            <a:cxnLst/>
            <a:rect l="l" t="t" r="r" b="b"/>
            <a:pathLst>
              <a:path w="13716" h="5927431">
                <a:moveTo>
                  <a:pt x="0" y="5927431"/>
                </a:moveTo>
                <a:lnTo>
                  <a:pt x="13715" y="59137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Rectangle 139"/>
          <p:cNvSpPr/>
          <p:nvPr/>
        </p:nvSpPr>
        <p:spPr>
          <a:xfrm rot="18900000" flipV="1">
            <a:off x="10507825" y="-707971"/>
            <a:ext cx="13712" cy="4734985"/>
          </a:xfrm>
          <a:custGeom>
            <a:avLst/>
            <a:gdLst/>
            <a:ahLst/>
            <a:cxnLst/>
            <a:rect l="l" t="t" r="r" b="b"/>
            <a:pathLst>
              <a:path w="13716" h="4734985">
                <a:moveTo>
                  <a:pt x="0" y="4734985"/>
                </a:moveTo>
                <a:lnTo>
                  <a:pt x="13715" y="4721270"/>
                </a:lnTo>
                <a:lnTo>
                  <a:pt x="13716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Rectangle 140"/>
          <p:cNvSpPr/>
          <p:nvPr/>
        </p:nvSpPr>
        <p:spPr>
          <a:xfrm rot="18900000" flipV="1">
            <a:off x="10929308" y="-533342"/>
            <a:ext cx="13712" cy="3542540"/>
          </a:xfrm>
          <a:custGeom>
            <a:avLst/>
            <a:gdLst/>
            <a:ahLst/>
            <a:cxnLst/>
            <a:rect l="l" t="t" r="r" b="b"/>
            <a:pathLst>
              <a:path w="13716" h="3542540">
                <a:moveTo>
                  <a:pt x="0" y="3542540"/>
                </a:moveTo>
                <a:lnTo>
                  <a:pt x="13715" y="3528825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Rectangle 141"/>
          <p:cNvSpPr/>
          <p:nvPr/>
        </p:nvSpPr>
        <p:spPr>
          <a:xfrm rot="18900000" flipV="1">
            <a:off x="11350792" y="-358712"/>
            <a:ext cx="13712" cy="2350095"/>
          </a:xfrm>
          <a:custGeom>
            <a:avLst/>
            <a:gdLst/>
            <a:ahLst/>
            <a:cxnLst/>
            <a:rect l="l" t="t" r="r" b="b"/>
            <a:pathLst>
              <a:path w="13716" h="2350095">
                <a:moveTo>
                  <a:pt x="0" y="2350095"/>
                </a:moveTo>
                <a:lnTo>
                  <a:pt x="13715" y="2336380"/>
                </a:lnTo>
                <a:lnTo>
                  <a:pt x="13716" y="1371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Rectangle 142"/>
          <p:cNvSpPr/>
          <p:nvPr/>
        </p:nvSpPr>
        <p:spPr>
          <a:xfrm rot="18900000" flipV="1">
            <a:off x="11772275" y="-184083"/>
            <a:ext cx="13712" cy="1157650"/>
          </a:xfrm>
          <a:custGeom>
            <a:avLst/>
            <a:gdLst/>
            <a:ahLst/>
            <a:cxnLst/>
            <a:rect l="l" t="t" r="r" b="b"/>
            <a:pathLst>
              <a:path w="13716" h="1157650">
                <a:moveTo>
                  <a:pt x="0" y="1157650"/>
                </a:moveTo>
                <a:lnTo>
                  <a:pt x="13716" y="1143934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Rectangle 372"/>
          <p:cNvSpPr/>
          <p:nvPr/>
        </p:nvSpPr>
        <p:spPr>
          <a:xfrm rot="18900000" flipV="1">
            <a:off x="3542594" y="-965458"/>
            <a:ext cx="13712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Rectangle 374"/>
          <p:cNvSpPr/>
          <p:nvPr/>
        </p:nvSpPr>
        <p:spPr>
          <a:xfrm rot="18900000" flipV="1">
            <a:off x="5228527" y="-965458"/>
            <a:ext cx="13712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44101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-148815" y="258356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38709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229411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071732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391405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4756373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5598694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812565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7283335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981029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Teardrop 3"/>
          <p:cNvSpPr/>
          <p:nvPr/>
        </p:nvSpPr>
        <p:spPr>
          <a:xfrm rot="5400000" flipH="1" flipV="1">
            <a:off x="8967976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Teardrop 3"/>
          <p:cNvSpPr/>
          <p:nvPr/>
        </p:nvSpPr>
        <p:spPr>
          <a:xfrm rot="5400000" flipH="1" flipV="1">
            <a:off x="1149493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Teardrop 3"/>
          <p:cNvSpPr/>
          <p:nvPr/>
        </p:nvSpPr>
        <p:spPr>
          <a:xfrm rot="5400000" flipH="1" flipV="1">
            <a:off x="10652617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Teardrop 3"/>
          <p:cNvSpPr/>
          <p:nvPr/>
        </p:nvSpPr>
        <p:spPr>
          <a:xfrm rot="5400000" flipH="1" flipV="1">
            <a:off x="544770" y="109621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666277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167"/>
          <p:cNvSpPr/>
          <p:nvPr/>
        </p:nvSpPr>
        <p:spPr>
          <a:xfrm>
            <a:off x="0" y="331699"/>
            <a:ext cx="93918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76653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1608852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245117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3293493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4135814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Oval 598"/>
          <p:cNvSpPr/>
          <p:nvPr/>
        </p:nvSpPr>
        <p:spPr>
          <a:xfrm>
            <a:off x="497813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Oval 599"/>
          <p:cNvSpPr/>
          <p:nvPr/>
        </p:nvSpPr>
        <p:spPr>
          <a:xfrm>
            <a:off x="5820455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Oval 600"/>
          <p:cNvSpPr/>
          <p:nvPr/>
        </p:nvSpPr>
        <p:spPr>
          <a:xfrm>
            <a:off x="8347417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Oval 601"/>
          <p:cNvSpPr/>
          <p:nvPr/>
        </p:nvSpPr>
        <p:spPr>
          <a:xfrm>
            <a:off x="7505096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Oval 602"/>
          <p:cNvSpPr/>
          <p:nvPr/>
        </p:nvSpPr>
        <p:spPr>
          <a:xfrm>
            <a:off x="1003205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Oval 603"/>
          <p:cNvSpPr/>
          <p:nvPr/>
        </p:nvSpPr>
        <p:spPr>
          <a:xfrm>
            <a:off x="918973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Oval 604"/>
          <p:cNvSpPr/>
          <p:nvPr/>
        </p:nvSpPr>
        <p:spPr>
          <a:xfrm>
            <a:off x="11716698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Oval 605"/>
          <p:cNvSpPr/>
          <p:nvPr/>
        </p:nvSpPr>
        <p:spPr>
          <a:xfrm>
            <a:off x="10874379" y="331699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601953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96561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1807931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265025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Teardrop 3"/>
          <p:cNvSpPr/>
          <p:nvPr/>
        </p:nvSpPr>
        <p:spPr>
          <a:xfrm rot="5400000" flipH="1" flipV="1">
            <a:off x="3492572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Teardrop 3"/>
          <p:cNvSpPr/>
          <p:nvPr/>
        </p:nvSpPr>
        <p:spPr>
          <a:xfrm rot="5400000" flipH="1" flipV="1">
            <a:off x="4334893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Teardrop 3"/>
          <p:cNvSpPr/>
          <p:nvPr/>
        </p:nvSpPr>
        <p:spPr>
          <a:xfrm rot="5400000" flipH="1" flipV="1">
            <a:off x="5177214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Teardrop 3"/>
          <p:cNvSpPr/>
          <p:nvPr/>
        </p:nvSpPr>
        <p:spPr>
          <a:xfrm rot="5400000" flipH="1" flipV="1">
            <a:off x="770417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Teardrop 3"/>
          <p:cNvSpPr/>
          <p:nvPr/>
        </p:nvSpPr>
        <p:spPr>
          <a:xfrm rot="5400000" flipH="1" flipV="1">
            <a:off x="6861855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Teardrop 3"/>
          <p:cNvSpPr/>
          <p:nvPr/>
        </p:nvSpPr>
        <p:spPr>
          <a:xfrm rot="5400000" flipH="1" flipV="1">
            <a:off x="938881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Teardrop 3"/>
          <p:cNvSpPr/>
          <p:nvPr/>
        </p:nvSpPr>
        <p:spPr>
          <a:xfrm rot="5400000" flipH="1" flipV="1">
            <a:off x="8546496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Teardrop 3"/>
          <p:cNvSpPr/>
          <p:nvPr/>
        </p:nvSpPr>
        <p:spPr>
          <a:xfrm rot="5400000" flipH="1" flipV="1">
            <a:off x="1107345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Teardrop 3"/>
          <p:cNvSpPr/>
          <p:nvPr/>
        </p:nvSpPr>
        <p:spPr>
          <a:xfrm rot="5400000" flipH="1" flipV="1">
            <a:off x="10231137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Teardrop 3"/>
          <p:cNvSpPr/>
          <p:nvPr/>
        </p:nvSpPr>
        <p:spPr>
          <a:xfrm rot="5400000" flipH="1" flipV="1">
            <a:off x="123290" y="53030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11756863" y="685614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69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Oval 621"/>
          <p:cNvSpPr/>
          <p:nvPr/>
        </p:nvSpPr>
        <p:spPr>
          <a:xfrm>
            <a:off x="7084808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Oval 622"/>
          <p:cNvSpPr/>
          <p:nvPr/>
        </p:nvSpPr>
        <p:spPr>
          <a:xfrm>
            <a:off x="346243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Oval 623"/>
          <p:cNvSpPr/>
          <p:nvPr/>
        </p:nvSpPr>
        <p:spPr>
          <a:xfrm>
            <a:off x="118856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Oval 624"/>
          <p:cNvSpPr/>
          <p:nvPr/>
        </p:nvSpPr>
        <p:spPr>
          <a:xfrm>
            <a:off x="2030884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Oval 625"/>
          <p:cNvSpPr/>
          <p:nvPr/>
        </p:nvSpPr>
        <p:spPr>
          <a:xfrm>
            <a:off x="2873205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Oval 626"/>
          <p:cNvSpPr/>
          <p:nvPr/>
        </p:nvSpPr>
        <p:spPr>
          <a:xfrm>
            <a:off x="371552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Oval 627"/>
          <p:cNvSpPr/>
          <p:nvPr/>
        </p:nvSpPr>
        <p:spPr>
          <a:xfrm>
            <a:off x="4557846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Oval 628"/>
          <p:cNvSpPr/>
          <p:nvPr/>
        </p:nvSpPr>
        <p:spPr>
          <a:xfrm>
            <a:off x="540016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Oval 629"/>
          <p:cNvSpPr/>
          <p:nvPr/>
        </p:nvSpPr>
        <p:spPr>
          <a:xfrm>
            <a:off x="6242487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Oval 630"/>
          <p:cNvSpPr/>
          <p:nvPr/>
        </p:nvSpPr>
        <p:spPr>
          <a:xfrm>
            <a:off x="876944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927129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1045409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9611770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860"/>
          <p:cNvSpPr/>
          <p:nvPr/>
        </p:nvSpPr>
        <p:spPr>
          <a:xfrm>
            <a:off x="12138731" y="758853"/>
            <a:ext cx="50096" cy="3538433"/>
          </a:xfrm>
          <a:custGeom>
            <a:avLst/>
            <a:gdLst/>
            <a:ahLst/>
            <a:cxnLst/>
            <a:rect l="l" t="t" r="r" b="b"/>
            <a:pathLst>
              <a:path w="50109" h="3538433">
                <a:moveTo>
                  <a:pt x="50109" y="3384355"/>
                </a:moveTo>
                <a:lnTo>
                  <a:pt x="50109" y="3538433"/>
                </a:lnTo>
                <a:cubicBezTo>
                  <a:pt x="20497" y="3525461"/>
                  <a:pt x="0" y="3495821"/>
                  <a:pt x="0" y="3461394"/>
                </a:cubicBezTo>
                <a:cubicBezTo>
                  <a:pt x="0" y="3426967"/>
                  <a:pt x="20497" y="3397327"/>
                  <a:pt x="50109" y="3384355"/>
                </a:cubicBezTo>
                <a:close/>
                <a:moveTo>
                  <a:pt x="50109" y="2538350"/>
                </a:moveTo>
                <a:lnTo>
                  <a:pt x="50109" y="2692428"/>
                </a:lnTo>
                <a:cubicBezTo>
                  <a:pt x="20497" y="2679456"/>
                  <a:pt x="0" y="2649816"/>
                  <a:pt x="0" y="2615389"/>
                </a:cubicBezTo>
                <a:cubicBezTo>
                  <a:pt x="0" y="2580962"/>
                  <a:pt x="20497" y="2551322"/>
                  <a:pt x="50109" y="2538350"/>
                </a:cubicBezTo>
                <a:close/>
                <a:moveTo>
                  <a:pt x="50109" y="1688095"/>
                </a:moveTo>
                <a:lnTo>
                  <a:pt x="50109" y="1842173"/>
                </a:lnTo>
                <a:cubicBezTo>
                  <a:pt x="20497" y="1829201"/>
                  <a:pt x="0" y="1799561"/>
                  <a:pt x="0" y="1765134"/>
                </a:cubicBezTo>
                <a:cubicBezTo>
                  <a:pt x="0" y="1730707"/>
                  <a:pt x="20497" y="1701067"/>
                  <a:pt x="50109" y="1688095"/>
                </a:cubicBezTo>
                <a:close/>
                <a:moveTo>
                  <a:pt x="50109" y="845498"/>
                </a:moveTo>
                <a:lnTo>
                  <a:pt x="50109" y="999576"/>
                </a:lnTo>
                <a:cubicBezTo>
                  <a:pt x="20497" y="986604"/>
                  <a:pt x="0" y="956964"/>
                  <a:pt x="0" y="922537"/>
                </a:cubicBezTo>
                <a:cubicBezTo>
                  <a:pt x="0" y="888110"/>
                  <a:pt x="20497" y="858470"/>
                  <a:pt x="50109" y="845498"/>
                </a:cubicBezTo>
                <a:close/>
                <a:moveTo>
                  <a:pt x="50109" y="0"/>
                </a:moveTo>
                <a:lnTo>
                  <a:pt x="50109" y="154078"/>
                </a:lnTo>
                <a:cubicBezTo>
                  <a:pt x="20497" y="141106"/>
                  <a:pt x="0" y="111466"/>
                  <a:pt x="0" y="77039"/>
                </a:cubicBezTo>
                <a:cubicBezTo>
                  <a:pt x="0" y="42612"/>
                  <a:pt x="20497" y="12972"/>
                  <a:pt x="501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11296411" y="75101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Teardrop 3"/>
          <p:cNvSpPr/>
          <p:nvPr/>
        </p:nvSpPr>
        <p:spPr>
          <a:xfrm rot="5400000" flipH="1" flipV="1">
            <a:off x="617236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Teardrop 3"/>
          <p:cNvSpPr/>
          <p:nvPr/>
        </p:nvSpPr>
        <p:spPr>
          <a:xfrm rot="5400000" flipH="1" flipV="1">
            <a:off x="111844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Teardrop 3"/>
          <p:cNvSpPr/>
          <p:nvPr/>
        </p:nvSpPr>
        <p:spPr>
          <a:xfrm rot="5400000" flipH="1" flipV="1">
            <a:off x="1960762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Teardrop 3"/>
          <p:cNvSpPr/>
          <p:nvPr/>
        </p:nvSpPr>
        <p:spPr>
          <a:xfrm rot="5400000" flipH="1" flipV="1">
            <a:off x="280308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Teardrop 3"/>
          <p:cNvSpPr/>
          <p:nvPr/>
        </p:nvSpPr>
        <p:spPr>
          <a:xfrm rot="5400000" flipH="1" flipV="1">
            <a:off x="3645403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Teardrop 3"/>
          <p:cNvSpPr/>
          <p:nvPr/>
        </p:nvSpPr>
        <p:spPr>
          <a:xfrm rot="5400000" flipH="1" flipV="1">
            <a:off x="4487724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5330045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785700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7014686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954164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8699327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1122628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10383968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276121" y="-162997"/>
            <a:ext cx="306986" cy="61248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11905477" y="4959"/>
            <a:ext cx="298552" cy="268145"/>
          </a:xfrm>
          <a:custGeom>
            <a:avLst/>
            <a:gdLst/>
            <a:ahLst/>
            <a:cxnLst/>
            <a:rect l="l" t="t" r="r" b="b"/>
            <a:pathLst>
              <a:path w="298552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298552" y="138"/>
                </a:moveTo>
                <a:lnTo>
                  <a:pt x="298552" y="11636"/>
                </a:lnTo>
                <a:cubicBezTo>
                  <a:pt x="298344" y="11511"/>
                  <a:pt x="298133" y="11506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4" y="189232"/>
                  <a:pt x="256525" y="205210"/>
                  <a:pt x="272877" y="215167"/>
                </a:cubicBezTo>
                <a:lnTo>
                  <a:pt x="298552" y="215277"/>
                </a:lnTo>
                <a:lnTo>
                  <a:pt x="298552" y="221928"/>
                </a:lnTo>
                <a:cubicBezTo>
                  <a:pt x="276711" y="221632"/>
                  <a:pt x="254816" y="229876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0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29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Oval 881"/>
          <p:cNvSpPr/>
          <p:nvPr/>
        </p:nvSpPr>
        <p:spPr>
          <a:xfrm>
            <a:off x="34624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Oval 882"/>
          <p:cNvSpPr/>
          <p:nvPr/>
        </p:nvSpPr>
        <p:spPr>
          <a:xfrm>
            <a:off x="1188562" y="-10245"/>
            <a:ext cx="169708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Oval 883"/>
          <p:cNvSpPr/>
          <p:nvPr/>
        </p:nvSpPr>
        <p:spPr>
          <a:xfrm>
            <a:off x="2030884" y="-10245"/>
            <a:ext cx="10157941" cy="84875"/>
          </a:xfrm>
          <a:custGeom>
            <a:avLst/>
            <a:gdLst/>
            <a:ahLst/>
            <a:cxnLst/>
            <a:rect l="l" t="t" r="r" b="b"/>
            <a:pathLst>
              <a:path w="10160587" h="84875">
                <a:moveTo>
                  <a:pt x="10110479" y="0"/>
                </a:moveTo>
                <a:lnTo>
                  <a:pt x="10160587" y="0"/>
                </a:lnTo>
                <a:lnTo>
                  <a:pt x="10160587" y="77038"/>
                </a:lnTo>
                <a:cubicBezTo>
                  <a:pt x="10130976" y="64066"/>
                  <a:pt x="10110479" y="34427"/>
                  <a:pt x="10110479" y="0"/>
                </a:cubicBezTo>
                <a:close/>
                <a:moveTo>
                  <a:pt x="9267940" y="0"/>
                </a:moveTo>
                <a:lnTo>
                  <a:pt x="9437692" y="0"/>
                </a:lnTo>
                <a:cubicBezTo>
                  <a:pt x="9437692" y="46875"/>
                  <a:pt x="9399692" y="84875"/>
                  <a:pt x="9352816" y="84875"/>
                </a:cubicBezTo>
                <a:cubicBezTo>
                  <a:pt x="9305940" y="84875"/>
                  <a:pt x="9267940" y="46875"/>
                  <a:pt x="9267940" y="0"/>
                </a:cubicBezTo>
                <a:close/>
                <a:moveTo>
                  <a:pt x="8425400" y="0"/>
                </a:moveTo>
                <a:lnTo>
                  <a:pt x="8595152" y="0"/>
                </a:lnTo>
                <a:cubicBezTo>
                  <a:pt x="8595152" y="46875"/>
                  <a:pt x="8557152" y="84875"/>
                  <a:pt x="8510276" y="84875"/>
                </a:cubicBezTo>
                <a:cubicBezTo>
                  <a:pt x="8463400" y="84875"/>
                  <a:pt x="8425400" y="46875"/>
                  <a:pt x="8425400" y="0"/>
                </a:cubicBezTo>
                <a:close/>
                <a:moveTo>
                  <a:pt x="7582860" y="0"/>
                </a:moveTo>
                <a:lnTo>
                  <a:pt x="7752612" y="0"/>
                </a:lnTo>
                <a:cubicBezTo>
                  <a:pt x="7752612" y="46875"/>
                  <a:pt x="7714612" y="84875"/>
                  <a:pt x="7667736" y="84875"/>
                </a:cubicBezTo>
                <a:cubicBezTo>
                  <a:pt x="7620860" y="84875"/>
                  <a:pt x="7582860" y="46875"/>
                  <a:pt x="7582860" y="0"/>
                </a:cubicBezTo>
                <a:close/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Teardrop 3"/>
          <p:cNvSpPr/>
          <p:nvPr/>
        </p:nvSpPr>
        <p:spPr>
          <a:xfrm rot="5400000" flipH="1" flipV="1">
            <a:off x="644101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Teardrop 3"/>
          <p:cNvSpPr/>
          <p:nvPr/>
        </p:nvSpPr>
        <p:spPr>
          <a:xfrm rot="5400000" flipH="1" flipV="1">
            <a:off x="-148815" y="110385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Teardrop 3"/>
          <p:cNvSpPr/>
          <p:nvPr/>
        </p:nvSpPr>
        <p:spPr>
          <a:xfrm rot="5400000" flipH="1" flipV="1">
            <a:off x="138709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Teardrop 3"/>
          <p:cNvSpPr/>
          <p:nvPr/>
        </p:nvSpPr>
        <p:spPr>
          <a:xfrm rot="5400000" flipH="1" flipV="1">
            <a:off x="2229411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Teardrop 3"/>
          <p:cNvSpPr/>
          <p:nvPr/>
        </p:nvSpPr>
        <p:spPr>
          <a:xfrm rot="5400000" flipH="1" flipV="1">
            <a:off x="3071732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Teardrop 3"/>
          <p:cNvSpPr/>
          <p:nvPr/>
        </p:nvSpPr>
        <p:spPr>
          <a:xfrm rot="5400000" flipH="1" flipV="1">
            <a:off x="391405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Teardrop 3"/>
          <p:cNvSpPr/>
          <p:nvPr/>
        </p:nvSpPr>
        <p:spPr>
          <a:xfrm rot="5400000" flipH="1" flipV="1">
            <a:off x="4756373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Teardrop 3"/>
          <p:cNvSpPr/>
          <p:nvPr/>
        </p:nvSpPr>
        <p:spPr>
          <a:xfrm rot="5400000" flipH="1" flipV="1">
            <a:off x="5598694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Teardrop 3"/>
          <p:cNvSpPr/>
          <p:nvPr/>
        </p:nvSpPr>
        <p:spPr>
          <a:xfrm rot="5400000" flipH="1" flipV="1">
            <a:off x="812565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Teardrop 3"/>
          <p:cNvSpPr/>
          <p:nvPr/>
        </p:nvSpPr>
        <p:spPr>
          <a:xfrm rot="5400000" flipH="1" flipV="1">
            <a:off x="7283335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981029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8967976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149493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10652617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544770" y="95511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Oval 669"/>
          <p:cNvSpPr/>
          <p:nvPr/>
        </p:nvSpPr>
        <p:spPr>
          <a:xfrm>
            <a:off x="666277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Oval 670"/>
          <p:cNvSpPr/>
          <p:nvPr/>
        </p:nvSpPr>
        <p:spPr>
          <a:xfrm>
            <a:off x="76653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Oval 671"/>
          <p:cNvSpPr/>
          <p:nvPr/>
        </p:nvSpPr>
        <p:spPr>
          <a:xfrm>
            <a:off x="1608852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Oval 672"/>
          <p:cNvSpPr/>
          <p:nvPr/>
        </p:nvSpPr>
        <p:spPr>
          <a:xfrm>
            <a:off x="245117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Oval 673"/>
          <p:cNvSpPr/>
          <p:nvPr/>
        </p:nvSpPr>
        <p:spPr>
          <a:xfrm>
            <a:off x="3293493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Oval 674"/>
          <p:cNvSpPr/>
          <p:nvPr/>
        </p:nvSpPr>
        <p:spPr>
          <a:xfrm>
            <a:off x="4135814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497813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5820455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8347417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7505096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1003205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918973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11716698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10874379" y="117719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Teardrop 3"/>
          <p:cNvSpPr/>
          <p:nvPr/>
        </p:nvSpPr>
        <p:spPr>
          <a:xfrm rot="5400000" flipH="1" flipV="1">
            <a:off x="601953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Teardrop 3"/>
          <p:cNvSpPr/>
          <p:nvPr/>
        </p:nvSpPr>
        <p:spPr>
          <a:xfrm rot="5400000" flipH="1" flipV="1">
            <a:off x="96561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Teardrop 3"/>
          <p:cNvSpPr/>
          <p:nvPr/>
        </p:nvSpPr>
        <p:spPr>
          <a:xfrm rot="5400000" flipH="1" flipV="1">
            <a:off x="1807931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265025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3492572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4334893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5177214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770417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6861855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938881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8546496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1107345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10231137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123290" y="1375807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11756862" y="1531114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3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1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6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5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0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698"/>
          <p:cNvSpPr/>
          <p:nvPr/>
        </p:nvSpPr>
        <p:spPr>
          <a:xfrm>
            <a:off x="7084808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346243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1" name="Oval 700"/>
          <p:cNvSpPr/>
          <p:nvPr/>
        </p:nvSpPr>
        <p:spPr>
          <a:xfrm>
            <a:off x="118856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2" name="Oval 701"/>
          <p:cNvSpPr/>
          <p:nvPr/>
        </p:nvSpPr>
        <p:spPr>
          <a:xfrm>
            <a:off x="2030884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3" name="Oval 702"/>
          <p:cNvSpPr/>
          <p:nvPr/>
        </p:nvSpPr>
        <p:spPr>
          <a:xfrm>
            <a:off x="2873205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4" name="Oval 703"/>
          <p:cNvSpPr/>
          <p:nvPr/>
        </p:nvSpPr>
        <p:spPr>
          <a:xfrm>
            <a:off x="371552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5" name="Oval 704"/>
          <p:cNvSpPr/>
          <p:nvPr/>
        </p:nvSpPr>
        <p:spPr>
          <a:xfrm>
            <a:off x="4557846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6" name="Oval 705"/>
          <p:cNvSpPr/>
          <p:nvPr/>
        </p:nvSpPr>
        <p:spPr>
          <a:xfrm>
            <a:off x="540016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7" name="Oval 706"/>
          <p:cNvSpPr/>
          <p:nvPr/>
        </p:nvSpPr>
        <p:spPr>
          <a:xfrm>
            <a:off x="6242487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8" name="Oval 707"/>
          <p:cNvSpPr/>
          <p:nvPr/>
        </p:nvSpPr>
        <p:spPr>
          <a:xfrm>
            <a:off x="876944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9" name="Oval 708"/>
          <p:cNvSpPr/>
          <p:nvPr/>
        </p:nvSpPr>
        <p:spPr>
          <a:xfrm>
            <a:off x="7927129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0" name="Oval 709"/>
          <p:cNvSpPr/>
          <p:nvPr/>
        </p:nvSpPr>
        <p:spPr>
          <a:xfrm>
            <a:off x="1045409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1" name="Oval 710"/>
          <p:cNvSpPr/>
          <p:nvPr/>
        </p:nvSpPr>
        <p:spPr>
          <a:xfrm>
            <a:off x="9611770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2" name="Oval 711"/>
          <p:cNvSpPr/>
          <p:nvPr/>
        </p:nvSpPr>
        <p:spPr>
          <a:xfrm>
            <a:off x="11296411" y="159651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3" name="Teardrop 3"/>
          <p:cNvSpPr/>
          <p:nvPr/>
        </p:nvSpPr>
        <p:spPr>
          <a:xfrm rot="5400000" flipH="1" flipV="1">
            <a:off x="644101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4" name="Teardrop 3"/>
          <p:cNvSpPr/>
          <p:nvPr/>
        </p:nvSpPr>
        <p:spPr>
          <a:xfrm rot="5400000" flipH="1" flipV="1">
            <a:off x="-148815" y="1946451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5" name="Teardrop 3"/>
          <p:cNvSpPr/>
          <p:nvPr/>
        </p:nvSpPr>
        <p:spPr>
          <a:xfrm rot="5400000" flipH="1" flipV="1">
            <a:off x="138709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6" name="Teardrop 3"/>
          <p:cNvSpPr/>
          <p:nvPr/>
        </p:nvSpPr>
        <p:spPr>
          <a:xfrm rot="5400000" flipH="1" flipV="1">
            <a:off x="2229411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7" name="Teardrop 3"/>
          <p:cNvSpPr/>
          <p:nvPr/>
        </p:nvSpPr>
        <p:spPr>
          <a:xfrm rot="5400000" flipH="1" flipV="1">
            <a:off x="3071732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8" name="Teardrop 3"/>
          <p:cNvSpPr/>
          <p:nvPr/>
        </p:nvSpPr>
        <p:spPr>
          <a:xfrm rot="5400000" flipH="1" flipV="1">
            <a:off x="391405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9" name="Teardrop 3"/>
          <p:cNvSpPr/>
          <p:nvPr/>
        </p:nvSpPr>
        <p:spPr>
          <a:xfrm rot="5400000" flipH="1" flipV="1">
            <a:off x="4756373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0" name="Teardrop 3"/>
          <p:cNvSpPr/>
          <p:nvPr/>
        </p:nvSpPr>
        <p:spPr>
          <a:xfrm rot="5400000" flipH="1" flipV="1">
            <a:off x="5598694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1" name="Teardrop 3"/>
          <p:cNvSpPr/>
          <p:nvPr/>
        </p:nvSpPr>
        <p:spPr>
          <a:xfrm rot="5400000" flipH="1" flipV="1">
            <a:off x="812565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2" name="Teardrop 3"/>
          <p:cNvSpPr/>
          <p:nvPr/>
        </p:nvSpPr>
        <p:spPr>
          <a:xfrm rot="5400000" flipH="1" flipV="1">
            <a:off x="7283335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3" name="Teardrop 3"/>
          <p:cNvSpPr/>
          <p:nvPr/>
        </p:nvSpPr>
        <p:spPr>
          <a:xfrm rot="5400000" flipH="1" flipV="1">
            <a:off x="981029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4" name="Teardrop 3"/>
          <p:cNvSpPr/>
          <p:nvPr/>
        </p:nvSpPr>
        <p:spPr>
          <a:xfrm rot="5400000" flipH="1" flipV="1">
            <a:off x="8967976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5" name="Teardrop 3"/>
          <p:cNvSpPr/>
          <p:nvPr/>
        </p:nvSpPr>
        <p:spPr>
          <a:xfrm rot="5400000" flipH="1" flipV="1">
            <a:off x="1149493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6" name="Teardrop 3"/>
          <p:cNvSpPr/>
          <p:nvPr/>
        </p:nvSpPr>
        <p:spPr>
          <a:xfrm rot="5400000" flipH="1" flipV="1">
            <a:off x="10652617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" name="Teardrop 3"/>
          <p:cNvSpPr/>
          <p:nvPr/>
        </p:nvSpPr>
        <p:spPr>
          <a:xfrm rot="5400000" flipH="1" flipV="1">
            <a:off x="544770" y="1797716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8" name="Oval 727"/>
          <p:cNvSpPr/>
          <p:nvPr/>
        </p:nvSpPr>
        <p:spPr>
          <a:xfrm>
            <a:off x="666277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9" name="Oval 728"/>
          <p:cNvSpPr/>
          <p:nvPr/>
        </p:nvSpPr>
        <p:spPr>
          <a:xfrm>
            <a:off x="76653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0" name="Oval 729"/>
          <p:cNvSpPr/>
          <p:nvPr/>
        </p:nvSpPr>
        <p:spPr>
          <a:xfrm>
            <a:off x="1608852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1" name="Oval 730"/>
          <p:cNvSpPr/>
          <p:nvPr/>
        </p:nvSpPr>
        <p:spPr>
          <a:xfrm>
            <a:off x="245117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2" name="Oval 731"/>
          <p:cNvSpPr/>
          <p:nvPr/>
        </p:nvSpPr>
        <p:spPr>
          <a:xfrm>
            <a:off x="3293493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3" name="Oval 732"/>
          <p:cNvSpPr/>
          <p:nvPr/>
        </p:nvSpPr>
        <p:spPr>
          <a:xfrm>
            <a:off x="4135814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4" name="Oval 733"/>
          <p:cNvSpPr/>
          <p:nvPr/>
        </p:nvSpPr>
        <p:spPr>
          <a:xfrm>
            <a:off x="497813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5" name="Oval 734"/>
          <p:cNvSpPr/>
          <p:nvPr/>
        </p:nvSpPr>
        <p:spPr>
          <a:xfrm>
            <a:off x="5820455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6" name="Oval 735"/>
          <p:cNvSpPr/>
          <p:nvPr/>
        </p:nvSpPr>
        <p:spPr>
          <a:xfrm>
            <a:off x="8347417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7" name="Oval 736"/>
          <p:cNvSpPr/>
          <p:nvPr/>
        </p:nvSpPr>
        <p:spPr>
          <a:xfrm>
            <a:off x="7505096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8" name="Oval 737"/>
          <p:cNvSpPr/>
          <p:nvPr/>
        </p:nvSpPr>
        <p:spPr>
          <a:xfrm>
            <a:off x="1003205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9" name="Oval 738"/>
          <p:cNvSpPr/>
          <p:nvPr/>
        </p:nvSpPr>
        <p:spPr>
          <a:xfrm>
            <a:off x="918973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0" name="Oval 739"/>
          <p:cNvSpPr/>
          <p:nvPr/>
        </p:nvSpPr>
        <p:spPr>
          <a:xfrm>
            <a:off x="11716698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1" name="Oval 740"/>
          <p:cNvSpPr/>
          <p:nvPr/>
        </p:nvSpPr>
        <p:spPr>
          <a:xfrm>
            <a:off x="10874379" y="2019794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2" name="Teardrop 3"/>
          <p:cNvSpPr/>
          <p:nvPr/>
        </p:nvSpPr>
        <p:spPr>
          <a:xfrm rot="5400000" flipH="1" flipV="1">
            <a:off x="601953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3" name="Teardrop 3"/>
          <p:cNvSpPr/>
          <p:nvPr/>
        </p:nvSpPr>
        <p:spPr>
          <a:xfrm rot="5400000" flipH="1" flipV="1">
            <a:off x="96561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4" name="Teardrop 3"/>
          <p:cNvSpPr/>
          <p:nvPr/>
        </p:nvSpPr>
        <p:spPr>
          <a:xfrm rot="5400000" flipH="1" flipV="1">
            <a:off x="1807931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5" name="Teardrop 3"/>
          <p:cNvSpPr/>
          <p:nvPr/>
        </p:nvSpPr>
        <p:spPr>
          <a:xfrm rot="5400000" flipH="1" flipV="1">
            <a:off x="265025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6" name="Teardrop 3"/>
          <p:cNvSpPr/>
          <p:nvPr/>
        </p:nvSpPr>
        <p:spPr>
          <a:xfrm rot="5400000" flipH="1" flipV="1">
            <a:off x="3492572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7" name="Teardrop 3"/>
          <p:cNvSpPr/>
          <p:nvPr/>
        </p:nvSpPr>
        <p:spPr>
          <a:xfrm rot="5400000" flipH="1" flipV="1">
            <a:off x="4334893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8" name="Teardrop 3"/>
          <p:cNvSpPr/>
          <p:nvPr/>
        </p:nvSpPr>
        <p:spPr>
          <a:xfrm rot="5400000" flipH="1" flipV="1">
            <a:off x="5177214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9" name="Teardrop 3"/>
          <p:cNvSpPr/>
          <p:nvPr/>
        </p:nvSpPr>
        <p:spPr>
          <a:xfrm rot="5400000" flipH="1" flipV="1">
            <a:off x="770417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0" name="Teardrop 3"/>
          <p:cNvSpPr/>
          <p:nvPr/>
        </p:nvSpPr>
        <p:spPr>
          <a:xfrm rot="5400000" flipH="1" flipV="1">
            <a:off x="6861855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1" name="Teardrop 3"/>
          <p:cNvSpPr/>
          <p:nvPr/>
        </p:nvSpPr>
        <p:spPr>
          <a:xfrm rot="5400000" flipH="1" flipV="1">
            <a:off x="938881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2" name="Teardrop 3"/>
          <p:cNvSpPr/>
          <p:nvPr/>
        </p:nvSpPr>
        <p:spPr>
          <a:xfrm rot="5400000" flipH="1" flipV="1">
            <a:off x="8546496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3" name="Teardrop 3"/>
          <p:cNvSpPr/>
          <p:nvPr/>
        </p:nvSpPr>
        <p:spPr>
          <a:xfrm rot="5400000" flipH="1" flipV="1">
            <a:off x="1107345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4" name="Teardrop 3"/>
          <p:cNvSpPr/>
          <p:nvPr/>
        </p:nvSpPr>
        <p:spPr>
          <a:xfrm rot="5400000" flipH="1" flipV="1">
            <a:off x="10231137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5" name="Teardrop 3"/>
          <p:cNvSpPr/>
          <p:nvPr/>
        </p:nvSpPr>
        <p:spPr>
          <a:xfrm rot="5400000" flipH="1" flipV="1">
            <a:off x="123290" y="221840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6" name="Teardrop 3"/>
          <p:cNvSpPr/>
          <p:nvPr/>
        </p:nvSpPr>
        <p:spPr>
          <a:xfrm rot="5400000" flipH="1" flipV="1">
            <a:off x="11756863" y="2373709"/>
            <a:ext cx="595780" cy="268145"/>
          </a:xfrm>
          <a:custGeom>
            <a:avLst/>
            <a:gdLst/>
            <a:ahLst/>
            <a:cxnLst/>
            <a:rect l="l" t="t" r="r" b="b"/>
            <a:pathLst>
              <a:path w="595780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0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7" name="Oval 756"/>
          <p:cNvSpPr/>
          <p:nvPr/>
        </p:nvSpPr>
        <p:spPr>
          <a:xfrm>
            <a:off x="7084808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8" name="Oval 757"/>
          <p:cNvSpPr/>
          <p:nvPr/>
        </p:nvSpPr>
        <p:spPr>
          <a:xfrm>
            <a:off x="346243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9" name="Oval 758"/>
          <p:cNvSpPr/>
          <p:nvPr/>
        </p:nvSpPr>
        <p:spPr>
          <a:xfrm>
            <a:off x="118856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0" name="Oval 759"/>
          <p:cNvSpPr/>
          <p:nvPr/>
        </p:nvSpPr>
        <p:spPr>
          <a:xfrm>
            <a:off x="2030884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1" name="Oval 760"/>
          <p:cNvSpPr/>
          <p:nvPr/>
        </p:nvSpPr>
        <p:spPr>
          <a:xfrm>
            <a:off x="2873205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2" name="Oval 761"/>
          <p:cNvSpPr/>
          <p:nvPr/>
        </p:nvSpPr>
        <p:spPr>
          <a:xfrm>
            <a:off x="371552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3" name="Oval 762"/>
          <p:cNvSpPr/>
          <p:nvPr/>
        </p:nvSpPr>
        <p:spPr>
          <a:xfrm>
            <a:off x="4557846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4" name="Oval 763"/>
          <p:cNvSpPr/>
          <p:nvPr/>
        </p:nvSpPr>
        <p:spPr>
          <a:xfrm>
            <a:off x="540016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5" name="Oval 764"/>
          <p:cNvSpPr/>
          <p:nvPr/>
        </p:nvSpPr>
        <p:spPr>
          <a:xfrm>
            <a:off x="6242487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6" name="Oval 765"/>
          <p:cNvSpPr/>
          <p:nvPr/>
        </p:nvSpPr>
        <p:spPr>
          <a:xfrm>
            <a:off x="876944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7" name="Oval 766"/>
          <p:cNvSpPr/>
          <p:nvPr/>
        </p:nvSpPr>
        <p:spPr>
          <a:xfrm>
            <a:off x="7927129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8" name="Oval 767"/>
          <p:cNvSpPr/>
          <p:nvPr/>
        </p:nvSpPr>
        <p:spPr>
          <a:xfrm>
            <a:off x="1045409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9" name="Oval 768"/>
          <p:cNvSpPr/>
          <p:nvPr/>
        </p:nvSpPr>
        <p:spPr>
          <a:xfrm>
            <a:off x="9611770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0" name="Oval 769"/>
          <p:cNvSpPr/>
          <p:nvPr/>
        </p:nvSpPr>
        <p:spPr>
          <a:xfrm>
            <a:off x="11296411" y="243911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1" name="Teardrop 3"/>
          <p:cNvSpPr/>
          <p:nvPr/>
        </p:nvSpPr>
        <p:spPr>
          <a:xfrm rot="5400000" flipH="1" flipV="1">
            <a:off x="644101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2" name="Teardrop 3"/>
          <p:cNvSpPr/>
          <p:nvPr/>
        </p:nvSpPr>
        <p:spPr>
          <a:xfrm rot="5400000" flipH="1" flipV="1">
            <a:off x="-148815" y="2795124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3" name="Teardrop 3"/>
          <p:cNvSpPr/>
          <p:nvPr/>
        </p:nvSpPr>
        <p:spPr>
          <a:xfrm rot="5400000" flipH="1" flipV="1">
            <a:off x="138709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4" name="Teardrop 3"/>
          <p:cNvSpPr/>
          <p:nvPr/>
        </p:nvSpPr>
        <p:spPr>
          <a:xfrm rot="5400000" flipH="1" flipV="1">
            <a:off x="2229411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5" name="Teardrop 3"/>
          <p:cNvSpPr/>
          <p:nvPr/>
        </p:nvSpPr>
        <p:spPr>
          <a:xfrm rot="5400000" flipH="1" flipV="1">
            <a:off x="3071732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6" name="Teardrop 3"/>
          <p:cNvSpPr/>
          <p:nvPr/>
        </p:nvSpPr>
        <p:spPr>
          <a:xfrm rot="5400000" flipH="1" flipV="1">
            <a:off x="391405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7" name="Teardrop 3"/>
          <p:cNvSpPr/>
          <p:nvPr/>
        </p:nvSpPr>
        <p:spPr>
          <a:xfrm rot="5400000" flipH="1" flipV="1">
            <a:off x="4756373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8" name="Teardrop 3"/>
          <p:cNvSpPr/>
          <p:nvPr/>
        </p:nvSpPr>
        <p:spPr>
          <a:xfrm rot="5400000" flipH="1" flipV="1">
            <a:off x="5598694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9" name="Teardrop 3"/>
          <p:cNvSpPr/>
          <p:nvPr/>
        </p:nvSpPr>
        <p:spPr>
          <a:xfrm rot="5400000" flipH="1" flipV="1">
            <a:off x="812565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0" name="Teardrop 3"/>
          <p:cNvSpPr/>
          <p:nvPr/>
        </p:nvSpPr>
        <p:spPr>
          <a:xfrm rot="5400000" flipH="1" flipV="1">
            <a:off x="7283335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1" name="Teardrop 3"/>
          <p:cNvSpPr/>
          <p:nvPr/>
        </p:nvSpPr>
        <p:spPr>
          <a:xfrm rot="5400000" flipH="1" flipV="1">
            <a:off x="981029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2" name="Teardrop 3"/>
          <p:cNvSpPr/>
          <p:nvPr/>
        </p:nvSpPr>
        <p:spPr>
          <a:xfrm rot="5400000" flipH="1" flipV="1">
            <a:off x="8967976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3" name="Teardrop 3"/>
          <p:cNvSpPr/>
          <p:nvPr/>
        </p:nvSpPr>
        <p:spPr>
          <a:xfrm rot="5400000" flipH="1" flipV="1">
            <a:off x="1149493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4" name="Teardrop 3"/>
          <p:cNvSpPr/>
          <p:nvPr/>
        </p:nvSpPr>
        <p:spPr>
          <a:xfrm rot="5400000" flipH="1" flipV="1">
            <a:off x="10652617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5" name="Teardrop 3"/>
          <p:cNvSpPr/>
          <p:nvPr/>
        </p:nvSpPr>
        <p:spPr>
          <a:xfrm rot="5400000" flipH="1" flipV="1">
            <a:off x="544770" y="264638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6" name="Oval 785"/>
          <p:cNvSpPr/>
          <p:nvPr/>
        </p:nvSpPr>
        <p:spPr>
          <a:xfrm>
            <a:off x="666277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7" name="Oval 786"/>
          <p:cNvSpPr/>
          <p:nvPr/>
        </p:nvSpPr>
        <p:spPr>
          <a:xfrm>
            <a:off x="76653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8" name="Oval 787"/>
          <p:cNvSpPr/>
          <p:nvPr/>
        </p:nvSpPr>
        <p:spPr>
          <a:xfrm>
            <a:off x="1608852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9" name="Oval 788"/>
          <p:cNvSpPr/>
          <p:nvPr/>
        </p:nvSpPr>
        <p:spPr>
          <a:xfrm>
            <a:off x="245117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0" name="Oval 789"/>
          <p:cNvSpPr/>
          <p:nvPr/>
        </p:nvSpPr>
        <p:spPr>
          <a:xfrm>
            <a:off x="3293493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1" name="Oval 790"/>
          <p:cNvSpPr/>
          <p:nvPr/>
        </p:nvSpPr>
        <p:spPr>
          <a:xfrm>
            <a:off x="4135814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2" name="Oval 791"/>
          <p:cNvSpPr/>
          <p:nvPr/>
        </p:nvSpPr>
        <p:spPr>
          <a:xfrm>
            <a:off x="497813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3" name="Oval 792"/>
          <p:cNvSpPr/>
          <p:nvPr/>
        </p:nvSpPr>
        <p:spPr>
          <a:xfrm>
            <a:off x="5820455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4" name="Oval 793"/>
          <p:cNvSpPr/>
          <p:nvPr/>
        </p:nvSpPr>
        <p:spPr>
          <a:xfrm>
            <a:off x="8347417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5" name="Oval 794"/>
          <p:cNvSpPr/>
          <p:nvPr/>
        </p:nvSpPr>
        <p:spPr>
          <a:xfrm>
            <a:off x="7505096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6" name="Oval 795"/>
          <p:cNvSpPr/>
          <p:nvPr/>
        </p:nvSpPr>
        <p:spPr>
          <a:xfrm>
            <a:off x="1003205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7" name="Oval 796"/>
          <p:cNvSpPr/>
          <p:nvPr/>
        </p:nvSpPr>
        <p:spPr>
          <a:xfrm>
            <a:off x="918973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8" name="Oval 797"/>
          <p:cNvSpPr/>
          <p:nvPr/>
        </p:nvSpPr>
        <p:spPr>
          <a:xfrm>
            <a:off x="11716698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9" name="Oval 798"/>
          <p:cNvSpPr/>
          <p:nvPr/>
        </p:nvSpPr>
        <p:spPr>
          <a:xfrm>
            <a:off x="10874379" y="2868467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0" name="Teardrop 3"/>
          <p:cNvSpPr/>
          <p:nvPr/>
        </p:nvSpPr>
        <p:spPr>
          <a:xfrm rot="5400000" flipH="1" flipV="1">
            <a:off x="601953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1" name="Teardrop 3"/>
          <p:cNvSpPr/>
          <p:nvPr/>
        </p:nvSpPr>
        <p:spPr>
          <a:xfrm rot="5400000" flipH="1" flipV="1">
            <a:off x="96561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2" name="Teardrop 3"/>
          <p:cNvSpPr/>
          <p:nvPr/>
        </p:nvSpPr>
        <p:spPr>
          <a:xfrm rot="5400000" flipH="1" flipV="1">
            <a:off x="1807931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3" name="Teardrop 3"/>
          <p:cNvSpPr/>
          <p:nvPr/>
        </p:nvSpPr>
        <p:spPr>
          <a:xfrm rot="5400000" flipH="1" flipV="1">
            <a:off x="265025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4" name="Teardrop 3"/>
          <p:cNvSpPr/>
          <p:nvPr/>
        </p:nvSpPr>
        <p:spPr>
          <a:xfrm rot="5400000" flipH="1" flipV="1">
            <a:off x="3492572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5" name="Teardrop 3"/>
          <p:cNvSpPr/>
          <p:nvPr/>
        </p:nvSpPr>
        <p:spPr>
          <a:xfrm rot="5400000" flipH="1" flipV="1">
            <a:off x="4334893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6" name="Teardrop 3"/>
          <p:cNvSpPr/>
          <p:nvPr/>
        </p:nvSpPr>
        <p:spPr>
          <a:xfrm rot="5400000" flipH="1" flipV="1">
            <a:off x="5177214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7" name="Teardrop 3"/>
          <p:cNvSpPr/>
          <p:nvPr/>
        </p:nvSpPr>
        <p:spPr>
          <a:xfrm rot="5400000" flipH="1" flipV="1">
            <a:off x="770417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8" name="Teardrop 3"/>
          <p:cNvSpPr/>
          <p:nvPr/>
        </p:nvSpPr>
        <p:spPr>
          <a:xfrm rot="5400000" flipH="1" flipV="1">
            <a:off x="6861855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9" name="Teardrop 3"/>
          <p:cNvSpPr/>
          <p:nvPr/>
        </p:nvSpPr>
        <p:spPr>
          <a:xfrm rot="5400000" flipH="1" flipV="1">
            <a:off x="938881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0" name="Teardrop 3"/>
          <p:cNvSpPr/>
          <p:nvPr/>
        </p:nvSpPr>
        <p:spPr>
          <a:xfrm rot="5400000" flipH="1" flipV="1">
            <a:off x="8546496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1" name="Teardrop 3"/>
          <p:cNvSpPr/>
          <p:nvPr/>
        </p:nvSpPr>
        <p:spPr>
          <a:xfrm rot="5400000" flipH="1" flipV="1">
            <a:off x="1107345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2" name="Teardrop 3"/>
          <p:cNvSpPr/>
          <p:nvPr/>
        </p:nvSpPr>
        <p:spPr>
          <a:xfrm rot="5400000" flipH="1" flipV="1">
            <a:off x="10231137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3" name="Teardrop 3"/>
          <p:cNvSpPr/>
          <p:nvPr/>
        </p:nvSpPr>
        <p:spPr>
          <a:xfrm rot="5400000" flipH="1" flipV="1">
            <a:off x="123290" y="3068659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4" name="Teardrop 3"/>
          <p:cNvSpPr/>
          <p:nvPr/>
        </p:nvSpPr>
        <p:spPr>
          <a:xfrm rot="5400000" flipH="1" flipV="1">
            <a:off x="11756862" y="3223966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7" y="250112"/>
                  <a:pt x="155376" y="250112"/>
                </a:cubicBezTo>
                <a:cubicBezTo>
                  <a:pt x="174454" y="249746"/>
                  <a:pt x="198601" y="254980"/>
                  <a:pt x="211458" y="268141"/>
                </a:cubicBezTo>
                <a:cubicBezTo>
                  <a:pt x="215885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6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59" y="254779"/>
                  <a:pt x="246352" y="254786"/>
                </a:cubicBezTo>
                <a:cubicBezTo>
                  <a:pt x="246344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69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8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89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lnTo>
                  <a:pt x="81286" y="89721"/>
                </a:ln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lnTo>
                  <a:pt x="297890" y="0"/>
                </a:ln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5" name="Oval 814"/>
          <p:cNvSpPr/>
          <p:nvPr/>
        </p:nvSpPr>
        <p:spPr>
          <a:xfrm>
            <a:off x="7084808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6" name="Oval 815"/>
          <p:cNvSpPr/>
          <p:nvPr/>
        </p:nvSpPr>
        <p:spPr>
          <a:xfrm>
            <a:off x="346243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7" name="Oval 816"/>
          <p:cNvSpPr/>
          <p:nvPr/>
        </p:nvSpPr>
        <p:spPr>
          <a:xfrm>
            <a:off x="118856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8" name="Oval 817"/>
          <p:cNvSpPr/>
          <p:nvPr/>
        </p:nvSpPr>
        <p:spPr>
          <a:xfrm>
            <a:off x="2030884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9" name="Oval 818"/>
          <p:cNvSpPr/>
          <p:nvPr/>
        </p:nvSpPr>
        <p:spPr>
          <a:xfrm>
            <a:off x="2873205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0" name="Oval 819"/>
          <p:cNvSpPr/>
          <p:nvPr/>
        </p:nvSpPr>
        <p:spPr>
          <a:xfrm>
            <a:off x="371552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1" name="Oval 820"/>
          <p:cNvSpPr/>
          <p:nvPr/>
        </p:nvSpPr>
        <p:spPr>
          <a:xfrm>
            <a:off x="4557846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2" name="Oval 821"/>
          <p:cNvSpPr/>
          <p:nvPr/>
        </p:nvSpPr>
        <p:spPr>
          <a:xfrm>
            <a:off x="540016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3" name="Oval 822"/>
          <p:cNvSpPr/>
          <p:nvPr/>
        </p:nvSpPr>
        <p:spPr>
          <a:xfrm>
            <a:off x="6242487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4" name="Oval 823"/>
          <p:cNvSpPr/>
          <p:nvPr/>
        </p:nvSpPr>
        <p:spPr>
          <a:xfrm>
            <a:off x="876944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5" name="Oval 824"/>
          <p:cNvSpPr/>
          <p:nvPr/>
        </p:nvSpPr>
        <p:spPr>
          <a:xfrm>
            <a:off x="7927129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6" name="Oval 825"/>
          <p:cNvSpPr/>
          <p:nvPr/>
        </p:nvSpPr>
        <p:spPr>
          <a:xfrm>
            <a:off x="1045409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7" name="Oval 826"/>
          <p:cNvSpPr/>
          <p:nvPr/>
        </p:nvSpPr>
        <p:spPr>
          <a:xfrm>
            <a:off x="9611770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8" name="Oval 827"/>
          <p:cNvSpPr/>
          <p:nvPr/>
        </p:nvSpPr>
        <p:spPr>
          <a:xfrm>
            <a:off x="11296411" y="328936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9" name="Teardrop 3"/>
          <p:cNvSpPr/>
          <p:nvPr/>
        </p:nvSpPr>
        <p:spPr>
          <a:xfrm rot="5400000" flipH="1" flipV="1">
            <a:off x="644101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0" name="Teardrop 3"/>
          <p:cNvSpPr/>
          <p:nvPr/>
        </p:nvSpPr>
        <p:spPr>
          <a:xfrm rot="5400000" flipH="1" flipV="1">
            <a:off x="-148815" y="3639303"/>
            <a:ext cx="612648" cy="315018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1" name="Teardrop 3"/>
          <p:cNvSpPr/>
          <p:nvPr/>
        </p:nvSpPr>
        <p:spPr>
          <a:xfrm rot="5400000" flipH="1" flipV="1">
            <a:off x="138709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2" name="Teardrop 3"/>
          <p:cNvSpPr/>
          <p:nvPr/>
        </p:nvSpPr>
        <p:spPr>
          <a:xfrm rot="5400000" flipH="1" flipV="1">
            <a:off x="2229411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3" name="Teardrop 3"/>
          <p:cNvSpPr/>
          <p:nvPr/>
        </p:nvSpPr>
        <p:spPr>
          <a:xfrm rot="5400000" flipH="1" flipV="1">
            <a:off x="3071732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4" name="Teardrop 3"/>
          <p:cNvSpPr/>
          <p:nvPr/>
        </p:nvSpPr>
        <p:spPr>
          <a:xfrm rot="5400000" flipH="1" flipV="1">
            <a:off x="391405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5" name="Teardrop 3"/>
          <p:cNvSpPr/>
          <p:nvPr/>
        </p:nvSpPr>
        <p:spPr>
          <a:xfrm rot="5400000" flipH="1" flipV="1">
            <a:off x="4756373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6" name="Teardrop 3"/>
          <p:cNvSpPr/>
          <p:nvPr/>
        </p:nvSpPr>
        <p:spPr>
          <a:xfrm rot="5400000" flipH="1" flipV="1">
            <a:off x="5598694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7" name="Teardrop 3"/>
          <p:cNvSpPr/>
          <p:nvPr/>
        </p:nvSpPr>
        <p:spPr>
          <a:xfrm rot="5400000" flipH="1" flipV="1">
            <a:off x="812565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8" name="Teardrop 3"/>
          <p:cNvSpPr/>
          <p:nvPr/>
        </p:nvSpPr>
        <p:spPr>
          <a:xfrm rot="5400000" flipH="1" flipV="1">
            <a:off x="7283335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9" name="Teardrop 3"/>
          <p:cNvSpPr/>
          <p:nvPr/>
        </p:nvSpPr>
        <p:spPr>
          <a:xfrm rot="5400000" flipH="1" flipV="1">
            <a:off x="981029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0" name="Teardrop 3"/>
          <p:cNvSpPr/>
          <p:nvPr/>
        </p:nvSpPr>
        <p:spPr>
          <a:xfrm rot="5400000" flipH="1" flipV="1">
            <a:off x="8967976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1" name="Teardrop 3"/>
          <p:cNvSpPr/>
          <p:nvPr/>
        </p:nvSpPr>
        <p:spPr>
          <a:xfrm rot="5400000" flipH="1" flipV="1">
            <a:off x="1149493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2" name="Teardrop 3"/>
          <p:cNvSpPr/>
          <p:nvPr/>
        </p:nvSpPr>
        <p:spPr>
          <a:xfrm rot="5400000" flipH="1" flipV="1">
            <a:off x="10652617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3" name="Teardrop 3"/>
          <p:cNvSpPr/>
          <p:nvPr/>
        </p:nvSpPr>
        <p:spPr>
          <a:xfrm rot="5400000" flipH="1" flipV="1">
            <a:off x="544770" y="3490568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4" name="Oval 843"/>
          <p:cNvSpPr/>
          <p:nvPr/>
        </p:nvSpPr>
        <p:spPr>
          <a:xfrm>
            <a:off x="666277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5" name="Oval 844"/>
          <p:cNvSpPr/>
          <p:nvPr/>
        </p:nvSpPr>
        <p:spPr>
          <a:xfrm>
            <a:off x="76653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6" name="Oval 845"/>
          <p:cNvSpPr/>
          <p:nvPr/>
        </p:nvSpPr>
        <p:spPr>
          <a:xfrm>
            <a:off x="1608852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7" name="Oval 846"/>
          <p:cNvSpPr/>
          <p:nvPr/>
        </p:nvSpPr>
        <p:spPr>
          <a:xfrm>
            <a:off x="245117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8" name="Oval 847"/>
          <p:cNvSpPr/>
          <p:nvPr/>
        </p:nvSpPr>
        <p:spPr>
          <a:xfrm>
            <a:off x="3293493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9" name="Oval 848"/>
          <p:cNvSpPr/>
          <p:nvPr/>
        </p:nvSpPr>
        <p:spPr>
          <a:xfrm>
            <a:off x="4135814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0" name="Oval 849"/>
          <p:cNvSpPr/>
          <p:nvPr/>
        </p:nvSpPr>
        <p:spPr>
          <a:xfrm>
            <a:off x="497813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1" name="Oval 850"/>
          <p:cNvSpPr/>
          <p:nvPr/>
        </p:nvSpPr>
        <p:spPr>
          <a:xfrm>
            <a:off x="5820455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2" name="Oval 851"/>
          <p:cNvSpPr/>
          <p:nvPr/>
        </p:nvSpPr>
        <p:spPr>
          <a:xfrm>
            <a:off x="8347417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3" name="Oval 852"/>
          <p:cNvSpPr/>
          <p:nvPr/>
        </p:nvSpPr>
        <p:spPr>
          <a:xfrm>
            <a:off x="7505096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4" name="Oval 853"/>
          <p:cNvSpPr/>
          <p:nvPr/>
        </p:nvSpPr>
        <p:spPr>
          <a:xfrm>
            <a:off x="1003205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5" name="Oval 854"/>
          <p:cNvSpPr/>
          <p:nvPr/>
        </p:nvSpPr>
        <p:spPr>
          <a:xfrm>
            <a:off x="918973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6" name="Oval 855"/>
          <p:cNvSpPr/>
          <p:nvPr/>
        </p:nvSpPr>
        <p:spPr>
          <a:xfrm>
            <a:off x="11716698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7" name="Oval 856"/>
          <p:cNvSpPr/>
          <p:nvPr/>
        </p:nvSpPr>
        <p:spPr>
          <a:xfrm>
            <a:off x="10874379" y="3712646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8" name="Teardrop 3"/>
          <p:cNvSpPr/>
          <p:nvPr/>
        </p:nvSpPr>
        <p:spPr>
          <a:xfrm rot="5400000" flipH="1" flipV="1">
            <a:off x="601953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9" name="Teardrop 3"/>
          <p:cNvSpPr/>
          <p:nvPr/>
        </p:nvSpPr>
        <p:spPr>
          <a:xfrm rot="5400000" flipH="1" flipV="1">
            <a:off x="96561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0" name="Teardrop 3"/>
          <p:cNvSpPr/>
          <p:nvPr/>
        </p:nvSpPr>
        <p:spPr>
          <a:xfrm rot="5400000" flipH="1" flipV="1">
            <a:off x="1807931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1" name="Teardrop 3"/>
          <p:cNvSpPr/>
          <p:nvPr/>
        </p:nvSpPr>
        <p:spPr>
          <a:xfrm rot="5400000" flipH="1" flipV="1">
            <a:off x="265025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2" name="Teardrop 3"/>
          <p:cNvSpPr/>
          <p:nvPr/>
        </p:nvSpPr>
        <p:spPr>
          <a:xfrm rot="5400000" flipH="1" flipV="1">
            <a:off x="3492572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3" name="Teardrop 3"/>
          <p:cNvSpPr/>
          <p:nvPr/>
        </p:nvSpPr>
        <p:spPr>
          <a:xfrm rot="5400000" flipH="1" flipV="1">
            <a:off x="4334893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4" name="Teardrop 3"/>
          <p:cNvSpPr/>
          <p:nvPr/>
        </p:nvSpPr>
        <p:spPr>
          <a:xfrm rot="5400000" flipH="1" flipV="1">
            <a:off x="5177214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5" name="Teardrop 3"/>
          <p:cNvSpPr/>
          <p:nvPr/>
        </p:nvSpPr>
        <p:spPr>
          <a:xfrm rot="5400000" flipH="1" flipV="1">
            <a:off x="770417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6" name="Teardrop 3"/>
          <p:cNvSpPr/>
          <p:nvPr/>
        </p:nvSpPr>
        <p:spPr>
          <a:xfrm rot="5400000" flipH="1" flipV="1">
            <a:off x="6861855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7" name="Teardrop 3"/>
          <p:cNvSpPr/>
          <p:nvPr/>
        </p:nvSpPr>
        <p:spPr>
          <a:xfrm rot="5400000" flipH="1" flipV="1">
            <a:off x="938881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8" name="Teardrop 3"/>
          <p:cNvSpPr/>
          <p:nvPr/>
        </p:nvSpPr>
        <p:spPr>
          <a:xfrm rot="5400000" flipH="1" flipV="1">
            <a:off x="8546496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9" name="Teardrop 3"/>
          <p:cNvSpPr/>
          <p:nvPr/>
        </p:nvSpPr>
        <p:spPr>
          <a:xfrm rot="5400000" flipH="1" flipV="1">
            <a:off x="1107345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0" name="Teardrop 3"/>
          <p:cNvSpPr/>
          <p:nvPr/>
        </p:nvSpPr>
        <p:spPr>
          <a:xfrm rot="5400000" flipH="1" flipV="1">
            <a:off x="10231137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1" name="Teardrop 3"/>
          <p:cNvSpPr/>
          <p:nvPr/>
        </p:nvSpPr>
        <p:spPr>
          <a:xfrm rot="5400000" flipH="1" flipV="1">
            <a:off x="123290" y="3914664"/>
            <a:ext cx="612648" cy="61248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2" name="Teardrop 3"/>
          <p:cNvSpPr/>
          <p:nvPr/>
        </p:nvSpPr>
        <p:spPr>
          <a:xfrm rot="5400000" flipH="1" flipV="1">
            <a:off x="11756862" y="4069971"/>
            <a:ext cx="595781" cy="268145"/>
          </a:xfrm>
          <a:custGeom>
            <a:avLst/>
            <a:gdLst/>
            <a:ahLst/>
            <a:cxnLst/>
            <a:rect l="l" t="t" r="r" b="b"/>
            <a:pathLst>
              <a:path w="595781" h="268215">
                <a:moveTo>
                  <a:pt x="230951" y="239431"/>
                </a:moveTo>
                <a:lnTo>
                  <a:pt x="89396" y="97876"/>
                </a:lnTo>
                <a:cubicBezTo>
                  <a:pt x="74075" y="113887"/>
                  <a:pt x="64809" y="135634"/>
                  <a:pt x="64809" y="159544"/>
                </a:cubicBezTo>
                <a:cubicBezTo>
                  <a:pt x="64809" y="209563"/>
                  <a:pt x="105358" y="250112"/>
                  <a:pt x="155376" y="250112"/>
                </a:cubicBezTo>
                <a:cubicBezTo>
                  <a:pt x="174455" y="249746"/>
                  <a:pt x="198601" y="254980"/>
                  <a:pt x="211458" y="268141"/>
                </a:cubicBezTo>
                <a:cubicBezTo>
                  <a:pt x="215886" y="257686"/>
                  <a:pt x="222436" y="247948"/>
                  <a:pt x="230951" y="239431"/>
                </a:cubicBezTo>
                <a:close/>
                <a:moveTo>
                  <a:pt x="259706" y="219892"/>
                </a:moveTo>
                <a:cubicBezTo>
                  <a:pt x="246546" y="207035"/>
                  <a:pt x="241311" y="182889"/>
                  <a:pt x="241677" y="163811"/>
                </a:cubicBezTo>
                <a:cubicBezTo>
                  <a:pt x="241677" y="113792"/>
                  <a:pt x="201129" y="73244"/>
                  <a:pt x="151110" y="73244"/>
                </a:cubicBezTo>
                <a:cubicBezTo>
                  <a:pt x="127200" y="73244"/>
                  <a:pt x="105453" y="82510"/>
                  <a:pt x="89441" y="97831"/>
                </a:cubicBezTo>
                <a:lnTo>
                  <a:pt x="230996" y="239386"/>
                </a:lnTo>
                <a:cubicBezTo>
                  <a:pt x="239514" y="230871"/>
                  <a:pt x="249252" y="224320"/>
                  <a:pt x="259706" y="219892"/>
                </a:cubicBezTo>
                <a:close/>
                <a:moveTo>
                  <a:pt x="382868" y="82592"/>
                </a:moveTo>
                <a:cubicBezTo>
                  <a:pt x="379825" y="66091"/>
                  <a:pt x="371670" y="50477"/>
                  <a:pt x="358914" y="37722"/>
                </a:cubicBezTo>
                <a:cubicBezTo>
                  <a:pt x="342007" y="20815"/>
                  <a:pt x="320078" y="11989"/>
                  <a:pt x="297922" y="11501"/>
                </a:cubicBezTo>
                <a:lnTo>
                  <a:pt x="297922" y="96667"/>
                </a:lnTo>
                <a:lnTo>
                  <a:pt x="297858" y="96667"/>
                </a:lnTo>
                <a:lnTo>
                  <a:pt x="297858" y="11501"/>
                </a:lnTo>
                <a:cubicBezTo>
                  <a:pt x="275703" y="11990"/>
                  <a:pt x="253774" y="20815"/>
                  <a:pt x="236866" y="37722"/>
                </a:cubicBezTo>
                <a:cubicBezTo>
                  <a:pt x="224105" y="50483"/>
                  <a:pt x="215948" y="66105"/>
                  <a:pt x="212939" y="82613"/>
                </a:cubicBezTo>
                <a:cubicBezTo>
                  <a:pt x="237527" y="100902"/>
                  <a:pt x="253233" y="130241"/>
                  <a:pt x="253233" y="163248"/>
                </a:cubicBezTo>
                <a:cubicBezTo>
                  <a:pt x="252735" y="189232"/>
                  <a:pt x="256525" y="205210"/>
                  <a:pt x="272877" y="215167"/>
                </a:cubicBezTo>
                <a:cubicBezTo>
                  <a:pt x="289126" y="210687"/>
                  <a:pt x="306340" y="210767"/>
                  <a:pt x="322577" y="215380"/>
                </a:cubicBezTo>
                <a:cubicBezTo>
                  <a:pt x="324655" y="214136"/>
                  <a:pt x="326534" y="212797"/>
                  <a:pt x="328229" y="211355"/>
                </a:cubicBezTo>
                <a:cubicBezTo>
                  <a:pt x="340097" y="201263"/>
                  <a:pt x="342986" y="186138"/>
                  <a:pt x="342547" y="163248"/>
                </a:cubicBezTo>
                <a:cubicBezTo>
                  <a:pt x="342547" y="130228"/>
                  <a:pt x="358265" y="100880"/>
                  <a:pt x="382868" y="82592"/>
                </a:cubicBezTo>
                <a:close/>
                <a:moveTo>
                  <a:pt x="506339" y="97830"/>
                </a:moveTo>
                <a:cubicBezTo>
                  <a:pt x="490327" y="82509"/>
                  <a:pt x="468581" y="73244"/>
                  <a:pt x="444670" y="73244"/>
                </a:cubicBezTo>
                <a:cubicBezTo>
                  <a:pt x="394652" y="73244"/>
                  <a:pt x="354103" y="113792"/>
                  <a:pt x="354103" y="163811"/>
                </a:cubicBezTo>
                <a:cubicBezTo>
                  <a:pt x="354470" y="182914"/>
                  <a:pt x="349220" y="207099"/>
                  <a:pt x="336023" y="219944"/>
                </a:cubicBezTo>
                <a:cubicBezTo>
                  <a:pt x="346519" y="224314"/>
                  <a:pt x="356263" y="230867"/>
                  <a:pt x="364783" y="239386"/>
                </a:cubicBezTo>
                <a:close/>
                <a:moveTo>
                  <a:pt x="530971" y="159544"/>
                </a:moveTo>
                <a:cubicBezTo>
                  <a:pt x="530971" y="135634"/>
                  <a:pt x="521705" y="113887"/>
                  <a:pt x="506384" y="97876"/>
                </a:cubicBezTo>
                <a:lnTo>
                  <a:pt x="364828" y="239431"/>
                </a:lnTo>
                <a:cubicBezTo>
                  <a:pt x="373348" y="247952"/>
                  <a:pt x="379901" y="257695"/>
                  <a:pt x="384270" y="268192"/>
                </a:cubicBezTo>
                <a:cubicBezTo>
                  <a:pt x="397115" y="254994"/>
                  <a:pt x="421300" y="249745"/>
                  <a:pt x="440404" y="250111"/>
                </a:cubicBezTo>
                <a:cubicBezTo>
                  <a:pt x="465413" y="250112"/>
                  <a:pt x="488055" y="239974"/>
                  <a:pt x="504444" y="223585"/>
                </a:cubicBezTo>
                <a:cubicBezTo>
                  <a:pt x="520834" y="207196"/>
                  <a:pt x="530971" y="184554"/>
                  <a:pt x="530971" y="159544"/>
                </a:cubicBezTo>
                <a:close/>
                <a:moveTo>
                  <a:pt x="595781" y="268215"/>
                </a:moveTo>
                <a:lnTo>
                  <a:pt x="581969" y="268215"/>
                </a:lnTo>
                <a:cubicBezTo>
                  <a:pt x="578743" y="259654"/>
                  <a:pt x="573266" y="252074"/>
                  <a:pt x="566492" y="245300"/>
                </a:cubicBezTo>
                <a:cubicBezTo>
                  <a:pt x="553737" y="232545"/>
                  <a:pt x="538123" y="224389"/>
                  <a:pt x="521623" y="221347"/>
                </a:cubicBezTo>
                <a:cubicBezTo>
                  <a:pt x="519174" y="225205"/>
                  <a:pt x="516174" y="228633"/>
                  <a:pt x="512960" y="231847"/>
                </a:cubicBezTo>
                <a:cubicBezTo>
                  <a:pt x="494535" y="250272"/>
                  <a:pt x="469082" y="261667"/>
                  <a:pt x="440967" y="261667"/>
                </a:cubicBezTo>
                <a:cubicBezTo>
                  <a:pt x="425629" y="261373"/>
                  <a:pt x="413777" y="262574"/>
                  <a:pt x="405186" y="268215"/>
                </a:cubicBezTo>
                <a:lnTo>
                  <a:pt x="372038" y="268215"/>
                </a:lnTo>
                <a:cubicBezTo>
                  <a:pt x="369178" y="260078"/>
                  <a:pt x="364042" y="252948"/>
                  <a:pt x="357679" y="246581"/>
                </a:cubicBezTo>
                <a:lnTo>
                  <a:pt x="349451" y="254808"/>
                </a:lnTo>
                <a:lnTo>
                  <a:pt x="349428" y="254786"/>
                </a:lnTo>
                <a:cubicBezTo>
                  <a:pt x="349421" y="254779"/>
                  <a:pt x="349413" y="254771"/>
                  <a:pt x="349406" y="254763"/>
                </a:cubicBezTo>
                <a:lnTo>
                  <a:pt x="357634" y="246536"/>
                </a:lnTo>
                <a:cubicBezTo>
                  <a:pt x="324632" y="213554"/>
                  <a:pt x="271148" y="213554"/>
                  <a:pt x="238147" y="246536"/>
                </a:cubicBezTo>
                <a:lnTo>
                  <a:pt x="246374" y="254763"/>
                </a:lnTo>
                <a:cubicBezTo>
                  <a:pt x="246367" y="254771"/>
                  <a:pt x="246360" y="254779"/>
                  <a:pt x="246352" y="254786"/>
                </a:cubicBezTo>
                <a:cubicBezTo>
                  <a:pt x="246345" y="254794"/>
                  <a:pt x="246337" y="254801"/>
                  <a:pt x="246329" y="254808"/>
                </a:cubicBezTo>
                <a:lnTo>
                  <a:pt x="238101" y="246581"/>
                </a:lnTo>
                <a:lnTo>
                  <a:pt x="223742" y="268215"/>
                </a:lnTo>
                <a:lnTo>
                  <a:pt x="190546" y="268215"/>
                </a:lnTo>
                <a:cubicBezTo>
                  <a:pt x="181970" y="262570"/>
                  <a:pt x="170130" y="261374"/>
                  <a:pt x="154813" y="261668"/>
                </a:cubicBezTo>
                <a:cubicBezTo>
                  <a:pt x="121806" y="261668"/>
                  <a:pt x="92467" y="245961"/>
                  <a:pt x="74179" y="221373"/>
                </a:cubicBezTo>
                <a:cubicBezTo>
                  <a:pt x="57671" y="224382"/>
                  <a:pt x="42049" y="232539"/>
                  <a:pt x="29288" y="245300"/>
                </a:cubicBezTo>
                <a:lnTo>
                  <a:pt x="13811" y="268215"/>
                </a:lnTo>
                <a:lnTo>
                  <a:pt x="0" y="268215"/>
                </a:lnTo>
                <a:cubicBezTo>
                  <a:pt x="4705" y="256723"/>
                  <a:pt x="11839" y="246048"/>
                  <a:pt x="21157" y="236731"/>
                </a:cubicBezTo>
                <a:cubicBezTo>
                  <a:pt x="34324" y="223564"/>
                  <a:pt x="50200" y="214757"/>
                  <a:pt x="67080" y="210684"/>
                </a:cubicBezTo>
                <a:cubicBezTo>
                  <a:pt x="57990" y="195895"/>
                  <a:pt x="53000" y="178457"/>
                  <a:pt x="53000" y="159854"/>
                </a:cubicBezTo>
                <a:cubicBezTo>
                  <a:pt x="53000" y="132604"/>
                  <a:pt x="63706" y="107854"/>
                  <a:pt x="81286" y="89721"/>
                </a:cubicBezTo>
                <a:cubicBezTo>
                  <a:pt x="99420" y="72140"/>
                  <a:pt x="124170" y="61435"/>
                  <a:pt x="151420" y="61435"/>
                </a:cubicBezTo>
                <a:cubicBezTo>
                  <a:pt x="170023" y="61435"/>
                  <a:pt x="187461" y="66424"/>
                  <a:pt x="202250" y="75515"/>
                </a:cubicBezTo>
                <a:cubicBezTo>
                  <a:pt x="206323" y="58635"/>
                  <a:pt x="215130" y="42758"/>
                  <a:pt x="228297" y="29591"/>
                </a:cubicBezTo>
                <a:cubicBezTo>
                  <a:pt x="247566" y="10322"/>
                  <a:pt x="272636" y="391"/>
                  <a:pt x="297890" y="0"/>
                </a:cubicBezTo>
                <a:cubicBezTo>
                  <a:pt x="323144" y="391"/>
                  <a:pt x="348215" y="10322"/>
                  <a:pt x="367484" y="29591"/>
                </a:cubicBezTo>
                <a:cubicBezTo>
                  <a:pt x="380644" y="42751"/>
                  <a:pt x="389448" y="58618"/>
                  <a:pt x="393604" y="75474"/>
                </a:cubicBezTo>
                <a:cubicBezTo>
                  <a:pt x="408376" y="66408"/>
                  <a:pt x="425787" y="61434"/>
                  <a:pt x="444360" y="61434"/>
                </a:cubicBezTo>
                <a:cubicBezTo>
                  <a:pt x="471611" y="61434"/>
                  <a:pt x="496360" y="72140"/>
                  <a:pt x="514494" y="89721"/>
                </a:cubicBezTo>
                <a:cubicBezTo>
                  <a:pt x="532075" y="107854"/>
                  <a:pt x="542780" y="132604"/>
                  <a:pt x="542780" y="159854"/>
                </a:cubicBezTo>
                <a:cubicBezTo>
                  <a:pt x="542780" y="178427"/>
                  <a:pt x="537807" y="195839"/>
                  <a:pt x="528740" y="210610"/>
                </a:cubicBezTo>
                <a:cubicBezTo>
                  <a:pt x="545596" y="214766"/>
                  <a:pt x="561463" y="223570"/>
                  <a:pt x="574624" y="236731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3" name="Oval 872"/>
          <p:cNvSpPr/>
          <p:nvPr/>
        </p:nvSpPr>
        <p:spPr>
          <a:xfrm>
            <a:off x="7084808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4" name="Oval 873"/>
          <p:cNvSpPr/>
          <p:nvPr/>
        </p:nvSpPr>
        <p:spPr>
          <a:xfrm>
            <a:off x="346243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5" name="Oval 874"/>
          <p:cNvSpPr/>
          <p:nvPr/>
        </p:nvSpPr>
        <p:spPr>
          <a:xfrm>
            <a:off x="118856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6" name="Oval 875"/>
          <p:cNvSpPr/>
          <p:nvPr/>
        </p:nvSpPr>
        <p:spPr>
          <a:xfrm>
            <a:off x="2030884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7" name="Oval 876"/>
          <p:cNvSpPr/>
          <p:nvPr/>
        </p:nvSpPr>
        <p:spPr>
          <a:xfrm>
            <a:off x="2873205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8" name="Oval 877"/>
          <p:cNvSpPr/>
          <p:nvPr/>
        </p:nvSpPr>
        <p:spPr>
          <a:xfrm>
            <a:off x="371552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9" name="Oval 878"/>
          <p:cNvSpPr/>
          <p:nvPr/>
        </p:nvSpPr>
        <p:spPr>
          <a:xfrm>
            <a:off x="4557846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0" name="Oval 879"/>
          <p:cNvSpPr/>
          <p:nvPr/>
        </p:nvSpPr>
        <p:spPr>
          <a:xfrm>
            <a:off x="540016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1" name="Oval 880"/>
          <p:cNvSpPr/>
          <p:nvPr/>
        </p:nvSpPr>
        <p:spPr>
          <a:xfrm>
            <a:off x="6242487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2" name="Oval 881"/>
          <p:cNvSpPr/>
          <p:nvPr/>
        </p:nvSpPr>
        <p:spPr>
          <a:xfrm>
            <a:off x="876944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3" name="Oval 882"/>
          <p:cNvSpPr/>
          <p:nvPr/>
        </p:nvSpPr>
        <p:spPr>
          <a:xfrm>
            <a:off x="7927129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4" name="Oval 883"/>
          <p:cNvSpPr/>
          <p:nvPr/>
        </p:nvSpPr>
        <p:spPr>
          <a:xfrm>
            <a:off x="1045409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5" name="Oval 884"/>
          <p:cNvSpPr/>
          <p:nvPr/>
        </p:nvSpPr>
        <p:spPr>
          <a:xfrm>
            <a:off x="9611770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6" name="Oval 885"/>
          <p:cNvSpPr/>
          <p:nvPr/>
        </p:nvSpPr>
        <p:spPr>
          <a:xfrm>
            <a:off x="11296411" y="4135371"/>
            <a:ext cx="169707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7" name="Teardrop 3"/>
          <p:cNvSpPr/>
          <p:nvPr/>
        </p:nvSpPr>
        <p:spPr>
          <a:xfrm rot="5400000" flipH="1" flipV="1">
            <a:off x="663438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8" name="Teardrop 3"/>
          <p:cNvSpPr/>
          <p:nvPr/>
        </p:nvSpPr>
        <p:spPr>
          <a:xfrm rot="5400000" flipH="1" flipV="1">
            <a:off x="22869" y="4316294"/>
            <a:ext cx="232840" cy="278576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9" name="Teardrop 3"/>
          <p:cNvSpPr/>
          <p:nvPr/>
        </p:nvSpPr>
        <p:spPr>
          <a:xfrm rot="5400000" flipH="1" flipV="1">
            <a:off x="1580459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0" name="Teardrop 3"/>
          <p:cNvSpPr/>
          <p:nvPr/>
        </p:nvSpPr>
        <p:spPr>
          <a:xfrm rot="5400000" flipH="1" flipV="1">
            <a:off x="2422780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1" name="Teardrop 3"/>
          <p:cNvSpPr/>
          <p:nvPr/>
        </p:nvSpPr>
        <p:spPr>
          <a:xfrm rot="5400000" flipH="1" flipV="1">
            <a:off x="3265100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2" name="Teardrop 3"/>
          <p:cNvSpPr/>
          <p:nvPr/>
        </p:nvSpPr>
        <p:spPr>
          <a:xfrm rot="5400000" flipH="1" flipV="1">
            <a:off x="410742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3" name="Teardrop 3"/>
          <p:cNvSpPr/>
          <p:nvPr/>
        </p:nvSpPr>
        <p:spPr>
          <a:xfrm rot="5400000" flipH="1" flipV="1">
            <a:off x="4949742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4" name="Teardrop 3"/>
          <p:cNvSpPr/>
          <p:nvPr/>
        </p:nvSpPr>
        <p:spPr>
          <a:xfrm rot="5400000" flipH="1" flipV="1">
            <a:off x="5792063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5" name="Teardrop 3"/>
          <p:cNvSpPr/>
          <p:nvPr/>
        </p:nvSpPr>
        <p:spPr>
          <a:xfrm rot="5400000" flipH="1" flipV="1">
            <a:off x="8319024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6" name="Teardrop 3"/>
          <p:cNvSpPr/>
          <p:nvPr/>
        </p:nvSpPr>
        <p:spPr>
          <a:xfrm rot="5400000" flipH="1" flipV="1">
            <a:off x="7476704" y="4185766"/>
            <a:ext cx="232840" cy="539632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7" name="Teardrop 3"/>
          <p:cNvSpPr/>
          <p:nvPr/>
        </p:nvSpPr>
        <p:spPr>
          <a:xfrm rot="5400000" flipH="1" flipV="1">
            <a:off x="1000366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8" name="Teardrop 3"/>
          <p:cNvSpPr/>
          <p:nvPr/>
        </p:nvSpPr>
        <p:spPr>
          <a:xfrm rot="5400000" flipH="1" flipV="1">
            <a:off x="9161344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7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9" name="Teardrop 3"/>
          <p:cNvSpPr/>
          <p:nvPr/>
        </p:nvSpPr>
        <p:spPr>
          <a:xfrm rot="5400000" flipH="1" flipV="1">
            <a:off x="1168830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0" name="Teardrop 3"/>
          <p:cNvSpPr/>
          <p:nvPr/>
        </p:nvSpPr>
        <p:spPr>
          <a:xfrm rot="5400000" flipH="1" flipV="1">
            <a:off x="10845985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49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1" name="Teardrop 3"/>
          <p:cNvSpPr/>
          <p:nvPr/>
        </p:nvSpPr>
        <p:spPr>
          <a:xfrm rot="5400000" flipH="1" flipV="1">
            <a:off x="733162" y="4185766"/>
            <a:ext cx="232840" cy="539631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2" name="Oval 1651"/>
          <p:cNvSpPr/>
          <p:nvPr/>
        </p:nvSpPr>
        <p:spPr>
          <a:xfrm>
            <a:off x="812408" y="4561319"/>
            <a:ext cx="11028122" cy="10682"/>
          </a:xfrm>
          <a:custGeom>
            <a:avLst/>
            <a:gdLst/>
            <a:ahLst/>
            <a:cxnLst/>
            <a:rect l="l" t="t" r="r" b="b"/>
            <a:pathLst>
              <a:path w="11030995" h="10682">
                <a:moveTo>
                  <a:pt x="10992007" y="0"/>
                </a:moveTo>
                <a:cubicBezTo>
                  <a:pt x="11006265" y="0"/>
                  <a:pt x="11019702" y="3516"/>
                  <a:pt x="11030995" y="10682"/>
                </a:cubicBezTo>
                <a:lnTo>
                  <a:pt x="10953019" y="10682"/>
                </a:lnTo>
                <a:cubicBezTo>
                  <a:pt x="10964312" y="3516"/>
                  <a:pt x="10977749" y="0"/>
                  <a:pt x="10992007" y="0"/>
                </a:cubicBezTo>
                <a:close/>
                <a:moveTo>
                  <a:pt x="10149468" y="0"/>
                </a:moveTo>
                <a:cubicBezTo>
                  <a:pt x="10163726" y="0"/>
                  <a:pt x="10177163" y="3516"/>
                  <a:pt x="10188456" y="10682"/>
                </a:cubicBezTo>
                <a:lnTo>
                  <a:pt x="10110480" y="10682"/>
                </a:lnTo>
                <a:cubicBezTo>
                  <a:pt x="10121773" y="3516"/>
                  <a:pt x="10135210" y="0"/>
                  <a:pt x="10149468" y="0"/>
                </a:cubicBezTo>
                <a:close/>
                <a:moveTo>
                  <a:pt x="9306928" y="0"/>
                </a:moveTo>
                <a:cubicBezTo>
                  <a:pt x="9321186" y="0"/>
                  <a:pt x="9334623" y="3516"/>
                  <a:pt x="9345916" y="10682"/>
                </a:cubicBezTo>
                <a:lnTo>
                  <a:pt x="9267940" y="10682"/>
                </a:lnTo>
                <a:cubicBezTo>
                  <a:pt x="9279233" y="3516"/>
                  <a:pt x="9292670" y="0"/>
                  <a:pt x="9306928" y="0"/>
                </a:cubicBezTo>
                <a:close/>
                <a:moveTo>
                  <a:pt x="8464388" y="0"/>
                </a:moveTo>
                <a:cubicBezTo>
                  <a:pt x="8478646" y="0"/>
                  <a:pt x="8492083" y="3516"/>
                  <a:pt x="8503376" y="10682"/>
                </a:cubicBezTo>
                <a:lnTo>
                  <a:pt x="8425400" y="10682"/>
                </a:lnTo>
                <a:cubicBezTo>
                  <a:pt x="8436693" y="3516"/>
                  <a:pt x="8450130" y="0"/>
                  <a:pt x="8464388" y="0"/>
                </a:cubicBezTo>
                <a:close/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3" name="Oval 902"/>
          <p:cNvSpPr/>
          <p:nvPr/>
        </p:nvSpPr>
        <p:spPr>
          <a:xfrm>
            <a:off x="711864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4" name="Oval 903"/>
          <p:cNvSpPr/>
          <p:nvPr/>
        </p:nvSpPr>
        <p:spPr>
          <a:xfrm>
            <a:off x="377361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5" name="Oval 904"/>
          <p:cNvSpPr/>
          <p:nvPr/>
        </p:nvSpPr>
        <p:spPr>
          <a:xfrm>
            <a:off x="122002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6" name="Oval 905"/>
          <p:cNvSpPr/>
          <p:nvPr/>
        </p:nvSpPr>
        <p:spPr>
          <a:xfrm>
            <a:off x="2062682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7" name="Oval 906"/>
          <p:cNvSpPr/>
          <p:nvPr/>
        </p:nvSpPr>
        <p:spPr>
          <a:xfrm>
            <a:off x="290534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8" name="Oval 907"/>
          <p:cNvSpPr/>
          <p:nvPr/>
        </p:nvSpPr>
        <p:spPr>
          <a:xfrm>
            <a:off x="3748003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09" name="Oval 908"/>
          <p:cNvSpPr/>
          <p:nvPr/>
        </p:nvSpPr>
        <p:spPr>
          <a:xfrm>
            <a:off x="459066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0" name="Oval 909"/>
          <p:cNvSpPr/>
          <p:nvPr/>
        </p:nvSpPr>
        <p:spPr>
          <a:xfrm>
            <a:off x="5433324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1" name="Oval 910"/>
          <p:cNvSpPr/>
          <p:nvPr/>
        </p:nvSpPr>
        <p:spPr>
          <a:xfrm>
            <a:off x="6275985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2" name="Oval 911"/>
          <p:cNvSpPr/>
          <p:nvPr/>
        </p:nvSpPr>
        <p:spPr>
          <a:xfrm>
            <a:off x="880396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3" name="Oval 912"/>
          <p:cNvSpPr/>
          <p:nvPr/>
        </p:nvSpPr>
        <p:spPr>
          <a:xfrm>
            <a:off x="7961306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4" name="Oval 913"/>
          <p:cNvSpPr/>
          <p:nvPr/>
        </p:nvSpPr>
        <p:spPr>
          <a:xfrm>
            <a:off x="1048928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5" name="Oval 914"/>
          <p:cNvSpPr/>
          <p:nvPr/>
        </p:nvSpPr>
        <p:spPr>
          <a:xfrm>
            <a:off x="9646627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6" name="Oval 915"/>
          <p:cNvSpPr/>
          <p:nvPr/>
        </p:nvSpPr>
        <p:spPr>
          <a:xfrm>
            <a:off x="11331948" y="365858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7" name="Oval 916"/>
          <p:cNvSpPr/>
          <p:nvPr/>
        </p:nvSpPr>
        <p:spPr>
          <a:xfrm>
            <a:off x="711864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8" name="Oval 917"/>
          <p:cNvSpPr/>
          <p:nvPr/>
        </p:nvSpPr>
        <p:spPr>
          <a:xfrm>
            <a:off x="377361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19" name="Oval 918"/>
          <p:cNvSpPr/>
          <p:nvPr/>
        </p:nvSpPr>
        <p:spPr>
          <a:xfrm>
            <a:off x="122002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0" name="Oval 919"/>
          <p:cNvSpPr/>
          <p:nvPr/>
        </p:nvSpPr>
        <p:spPr>
          <a:xfrm>
            <a:off x="2062682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1" name="Oval 920"/>
          <p:cNvSpPr/>
          <p:nvPr/>
        </p:nvSpPr>
        <p:spPr>
          <a:xfrm>
            <a:off x="290534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2" name="Oval 921"/>
          <p:cNvSpPr/>
          <p:nvPr/>
        </p:nvSpPr>
        <p:spPr>
          <a:xfrm>
            <a:off x="3748003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3" name="Oval 922"/>
          <p:cNvSpPr/>
          <p:nvPr/>
        </p:nvSpPr>
        <p:spPr>
          <a:xfrm>
            <a:off x="459066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4" name="Oval 923"/>
          <p:cNvSpPr/>
          <p:nvPr/>
        </p:nvSpPr>
        <p:spPr>
          <a:xfrm>
            <a:off x="5433324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5" name="Oval 924"/>
          <p:cNvSpPr/>
          <p:nvPr/>
        </p:nvSpPr>
        <p:spPr>
          <a:xfrm>
            <a:off x="6275985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6" name="Oval 925"/>
          <p:cNvSpPr/>
          <p:nvPr/>
        </p:nvSpPr>
        <p:spPr>
          <a:xfrm>
            <a:off x="880396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7" name="Oval 926"/>
          <p:cNvSpPr/>
          <p:nvPr/>
        </p:nvSpPr>
        <p:spPr>
          <a:xfrm>
            <a:off x="7961306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8" name="Oval 927"/>
          <p:cNvSpPr/>
          <p:nvPr/>
        </p:nvSpPr>
        <p:spPr>
          <a:xfrm>
            <a:off x="1048928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29" name="Oval 928"/>
          <p:cNvSpPr/>
          <p:nvPr/>
        </p:nvSpPr>
        <p:spPr>
          <a:xfrm>
            <a:off x="9646627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0" name="Oval 929"/>
          <p:cNvSpPr/>
          <p:nvPr/>
        </p:nvSpPr>
        <p:spPr>
          <a:xfrm>
            <a:off x="11331948" y="121135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1" name="Oval 930"/>
          <p:cNvSpPr/>
          <p:nvPr/>
        </p:nvSpPr>
        <p:spPr>
          <a:xfrm>
            <a:off x="711864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2" name="Oval 931"/>
          <p:cNvSpPr/>
          <p:nvPr/>
        </p:nvSpPr>
        <p:spPr>
          <a:xfrm>
            <a:off x="377361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3" name="Oval 932"/>
          <p:cNvSpPr/>
          <p:nvPr/>
        </p:nvSpPr>
        <p:spPr>
          <a:xfrm>
            <a:off x="122002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4" name="Oval 933"/>
          <p:cNvSpPr/>
          <p:nvPr/>
        </p:nvSpPr>
        <p:spPr>
          <a:xfrm>
            <a:off x="2062682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5" name="Oval 934"/>
          <p:cNvSpPr/>
          <p:nvPr/>
        </p:nvSpPr>
        <p:spPr>
          <a:xfrm>
            <a:off x="290534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6" name="Oval 935"/>
          <p:cNvSpPr/>
          <p:nvPr/>
        </p:nvSpPr>
        <p:spPr>
          <a:xfrm>
            <a:off x="3748003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7" name="Oval 936"/>
          <p:cNvSpPr/>
          <p:nvPr/>
        </p:nvSpPr>
        <p:spPr>
          <a:xfrm>
            <a:off x="459066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8" name="Oval 937"/>
          <p:cNvSpPr/>
          <p:nvPr/>
        </p:nvSpPr>
        <p:spPr>
          <a:xfrm>
            <a:off x="5433324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39" name="Oval 938"/>
          <p:cNvSpPr/>
          <p:nvPr/>
        </p:nvSpPr>
        <p:spPr>
          <a:xfrm>
            <a:off x="6275985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0" name="Oval 939"/>
          <p:cNvSpPr/>
          <p:nvPr/>
        </p:nvSpPr>
        <p:spPr>
          <a:xfrm>
            <a:off x="880396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1" name="Oval 940"/>
          <p:cNvSpPr/>
          <p:nvPr/>
        </p:nvSpPr>
        <p:spPr>
          <a:xfrm>
            <a:off x="7961306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2" name="Oval 941"/>
          <p:cNvSpPr/>
          <p:nvPr/>
        </p:nvSpPr>
        <p:spPr>
          <a:xfrm>
            <a:off x="1048928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3" name="Oval 942"/>
          <p:cNvSpPr/>
          <p:nvPr/>
        </p:nvSpPr>
        <p:spPr>
          <a:xfrm>
            <a:off x="9646627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4" name="Oval 943"/>
          <p:cNvSpPr/>
          <p:nvPr/>
        </p:nvSpPr>
        <p:spPr>
          <a:xfrm>
            <a:off x="11331948" y="2053953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5" name="Oval 944"/>
          <p:cNvSpPr/>
          <p:nvPr/>
        </p:nvSpPr>
        <p:spPr>
          <a:xfrm>
            <a:off x="711864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6" name="Oval 945"/>
          <p:cNvSpPr/>
          <p:nvPr/>
        </p:nvSpPr>
        <p:spPr>
          <a:xfrm>
            <a:off x="377361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7" name="Oval 946"/>
          <p:cNvSpPr/>
          <p:nvPr/>
        </p:nvSpPr>
        <p:spPr>
          <a:xfrm>
            <a:off x="122002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8" name="Oval 947"/>
          <p:cNvSpPr/>
          <p:nvPr/>
        </p:nvSpPr>
        <p:spPr>
          <a:xfrm>
            <a:off x="2062682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49" name="Oval 948"/>
          <p:cNvSpPr/>
          <p:nvPr/>
        </p:nvSpPr>
        <p:spPr>
          <a:xfrm>
            <a:off x="290534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0" name="Oval 949"/>
          <p:cNvSpPr/>
          <p:nvPr/>
        </p:nvSpPr>
        <p:spPr>
          <a:xfrm>
            <a:off x="3748003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1" name="Oval 950"/>
          <p:cNvSpPr/>
          <p:nvPr/>
        </p:nvSpPr>
        <p:spPr>
          <a:xfrm>
            <a:off x="459066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2" name="Oval 951"/>
          <p:cNvSpPr/>
          <p:nvPr/>
        </p:nvSpPr>
        <p:spPr>
          <a:xfrm>
            <a:off x="5433324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3" name="Oval 952"/>
          <p:cNvSpPr/>
          <p:nvPr/>
        </p:nvSpPr>
        <p:spPr>
          <a:xfrm>
            <a:off x="6275985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4" name="Oval 953"/>
          <p:cNvSpPr/>
          <p:nvPr/>
        </p:nvSpPr>
        <p:spPr>
          <a:xfrm>
            <a:off x="880396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5" name="Oval 954"/>
          <p:cNvSpPr/>
          <p:nvPr/>
        </p:nvSpPr>
        <p:spPr>
          <a:xfrm>
            <a:off x="7961306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6" name="Oval 955"/>
          <p:cNvSpPr/>
          <p:nvPr/>
        </p:nvSpPr>
        <p:spPr>
          <a:xfrm>
            <a:off x="1048928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7" name="Oval 956"/>
          <p:cNvSpPr/>
          <p:nvPr/>
        </p:nvSpPr>
        <p:spPr>
          <a:xfrm>
            <a:off x="9646627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8" name="Oval 957"/>
          <p:cNvSpPr/>
          <p:nvPr/>
        </p:nvSpPr>
        <p:spPr>
          <a:xfrm>
            <a:off x="11331948" y="2902626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59" name="Oval 958"/>
          <p:cNvSpPr/>
          <p:nvPr/>
        </p:nvSpPr>
        <p:spPr>
          <a:xfrm>
            <a:off x="711864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0" name="Oval 959"/>
          <p:cNvSpPr/>
          <p:nvPr/>
        </p:nvSpPr>
        <p:spPr>
          <a:xfrm>
            <a:off x="377361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1" name="Oval 960"/>
          <p:cNvSpPr/>
          <p:nvPr/>
        </p:nvSpPr>
        <p:spPr>
          <a:xfrm>
            <a:off x="122002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2" name="Oval 961"/>
          <p:cNvSpPr/>
          <p:nvPr/>
        </p:nvSpPr>
        <p:spPr>
          <a:xfrm>
            <a:off x="2062682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3" name="Oval 962"/>
          <p:cNvSpPr/>
          <p:nvPr/>
        </p:nvSpPr>
        <p:spPr>
          <a:xfrm>
            <a:off x="290534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4" name="Oval 963"/>
          <p:cNvSpPr/>
          <p:nvPr/>
        </p:nvSpPr>
        <p:spPr>
          <a:xfrm>
            <a:off x="3748003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5" name="Oval 964"/>
          <p:cNvSpPr/>
          <p:nvPr/>
        </p:nvSpPr>
        <p:spPr>
          <a:xfrm>
            <a:off x="459066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6" name="Oval 965"/>
          <p:cNvSpPr/>
          <p:nvPr/>
        </p:nvSpPr>
        <p:spPr>
          <a:xfrm>
            <a:off x="5433324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7" name="Oval 966"/>
          <p:cNvSpPr/>
          <p:nvPr/>
        </p:nvSpPr>
        <p:spPr>
          <a:xfrm>
            <a:off x="6275985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8" name="Oval 967"/>
          <p:cNvSpPr/>
          <p:nvPr/>
        </p:nvSpPr>
        <p:spPr>
          <a:xfrm>
            <a:off x="880396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69" name="Oval 968"/>
          <p:cNvSpPr/>
          <p:nvPr/>
        </p:nvSpPr>
        <p:spPr>
          <a:xfrm>
            <a:off x="7961306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0" name="Oval 969"/>
          <p:cNvSpPr/>
          <p:nvPr/>
        </p:nvSpPr>
        <p:spPr>
          <a:xfrm>
            <a:off x="1048928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1" name="Oval 970"/>
          <p:cNvSpPr/>
          <p:nvPr/>
        </p:nvSpPr>
        <p:spPr>
          <a:xfrm>
            <a:off x="9646627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972" name="Oval 971"/>
          <p:cNvSpPr/>
          <p:nvPr/>
        </p:nvSpPr>
        <p:spPr>
          <a:xfrm>
            <a:off x="11331948" y="3746805"/>
            <a:ext cx="99989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7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b="0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08357" y="4960137"/>
            <a:ext cx="3199567" cy="1463040"/>
          </a:xfrm>
        </p:spPr>
        <p:txBody>
          <a:bodyPr lIns="91440" tIns="45720" rIns="91440" bIns="4572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797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3861" y="2286000"/>
            <a:ext cx="4753642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7760" y="2286000"/>
            <a:ext cx="4753642" cy="402336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39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1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99" b="0" cap="none" baseline="0">
                <a:solidFill>
                  <a:schemeClr val="accent3"/>
                </a:solidFill>
                <a:latin typeface="+mn-lt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861" y="2967788"/>
            <a:ext cx="4753642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7760" y="2179636"/>
            <a:ext cx="4753642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99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marL="0" lvl="0" indent="0" algn="l" defTabSz="914126" rtl="0" eaLnBrk="1" latinLnBrk="0" hangingPunct="1">
              <a:lnSpc>
                <a:spcPct val="90000"/>
              </a:lnSpc>
              <a:spcBef>
                <a:spcPts val="1799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7760" y="2967788"/>
            <a:ext cx="4753642" cy="334157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454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488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859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3861" y="471509"/>
            <a:ext cx="4387977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999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3512" y="822960"/>
            <a:ext cx="5676945" cy="5184648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3861" y="2257506"/>
            <a:ext cx="4387977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510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081" y="4960138"/>
            <a:ext cx="7770376" cy="1463040"/>
          </a:xfrm>
        </p:spPr>
        <p:txBody>
          <a:bodyPr anchor="ctr">
            <a:normAutofit/>
          </a:bodyPr>
          <a:lstStyle>
            <a:lvl1pPr algn="r">
              <a:defRPr sz="4999" spc="200" baseline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5778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8357" y="4960138"/>
            <a:ext cx="3199567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F4917-CE56-4645-8050-1555FA0B180B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24DA2-3CE4-45BB-9F6F-628A0CFBDBF9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4658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44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3861" y="585216"/>
            <a:ext cx="9717541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3862" y="2286000"/>
            <a:ext cx="9717540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3861" y="6470704"/>
            <a:ext cx="215358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36636D-D922-432D-A958-524484B5923D}" type="datetimeFigureOut">
              <a:rPr lang="fr-FR" smtClean="0"/>
              <a:pPr/>
              <a:t>16/04/2018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1671" y="6470704"/>
            <a:ext cx="5899921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4512" y="6470704"/>
            <a:ext cx="97341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F28FB93-0A08-4E7D-8E63-9EFA29F1E093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1802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4480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126" rtl="0" eaLnBrk="1" latinLnBrk="0" hangingPunct="1">
        <a:lnSpc>
          <a:spcPct val="80000"/>
        </a:lnSpc>
        <a:spcBef>
          <a:spcPct val="0"/>
        </a:spcBef>
        <a:buNone/>
        <a:defRPr sz="4999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13" indent="-91413" algn="l" defTabSz="914126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26509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44792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182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00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12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386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578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047" indent="-137119" algn="l" defTabSz="914126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Brettschichtholz_dddddu.jpg" TargetMode="External"/><Relationship Id="rId7" Type="http://schemas.openxmlformats.org/officeDocument/2006/relationships/hyperlink" Target="https://commons.wikimedia.org/wiki/File:Saint-Thomas-de-Courceriers_portail_charpente.JPG?uselang=fr" TargetMode="External"/><Relationship Id="rId2" Type="http://schemas.openxmlformats.org/officeDocument/2006/relationships/hyperlink" Target="https://pixabay.com/fr/bois-travail-du-bois-charpentier-1342577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ons.wikimedia.org/wiki/File:Stade_soccer_TELUS-ULaval.jpg?uselang=fr" TargetMode="External"/><Relationship Id="rId5" Type="http://schemas.openxmlformats.org/officeDocument/2006/relationships/hyperlink" Target="https://commons.wikimedia.org/wiki/File:Keystone_Wye_Bridges.jpg?uselang=fr" TargetMode="External"/><Relationship Id="rId4" Type="http://schemas.openxmlformats.org/officeDocument/2006/relationships/hyperlink" Target="https://commons.wikimedia.org/wiki/File:Wood_bridge_Montmorency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89756" y="764704"/>
            <a:ext cx="4752527" cy="4176464"/>
          </a:xfrm>
        </p:spPr>
        <p:txBody>
          <a:bodyPr>
            <a:normAutofit/>
          </a:bodyPr>
          <a:lstStyle/>
          <a:p>
            <a:pPr algn="l" defTabSz="914400">
              <a:lnSpc>
                <a:spcPct val="80000"/>
              </a:lnSpc>
              <a:spcBef>
                <a:spcPts val="0"/>
              </a:spcBef>
              <a:buNone/>
            </a:pPr>
            <a:r>
              <a:rPr lang="fr-FR" sz="7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Les constructions en lamellé-collé</a:t>
            </a:r>
            <a:endParaRPr lang="fr-FR" sz="7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9" b="12079"/>
          <a:stretch>
            <a:fillRect/>
          </a:stretch>
        </p:blipFill>
        <p:spPr>
          <a:xfrm>
            <a:off x="4942283" y="542471"/>
            <a:ext cx="7217695" cy="6082327"/>
          </a:xfrm>
        </p:spPr>
      </p:pic>
      <p:sp>
        <p:nvSpPr>
          <p:cNvPr id="6" name="Rectangle 5"/>
          <p:cNvSpPr/>
          <p:nvPr/>
        </p:nvSpPr>
        <p:spPr>
          <a:xfrm>
            <a:off x="6238428" y="6596390"/>
            <a:ext cx="2953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Structure de panneau lamellé-collé par </a:t>
            </a:r>
            <a:r>
              <a:rPr lang="fr-FR" sz="10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Sascha </a:t>
            </a:r>
            <a:r>
              <a:rPr lang="fr-FR" sz="1000" dirty="0" err="1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Pöschl</a:t>
            </a:r>
            <a:endParaRPr lang="fr-FR" sz="10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  <a:p>
            <a:endParaRPr lang="fr-FR" dirty="0"/>
          </a:p>
        </p:txBody>
      </p:sp>
      <p:pic>
        <p:nvPicPr>
          <p:cNvPr id="5" name="Image 4" descr="logo-merite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202991" y="6105646"/>
            <a:ext cx="1247775" cy="442595"/>
          </a:xfrm>
          <a:prstGeom prst="rect">
            <a:avLst/>
          </a:prstGeom>
        </p:spPr>
      </p:pic>
      <p:pic>
        <p:nvPicPr>
          <p:cNvPr id="7" name="Imag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908" y="5876904"/>
            <a:ext cx="526242" cy="671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Procédé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Les lamelles sont aboutées</a:t>
            </a:r>
          </a:p>
          <a:p>
            <a:endParaRPr lang="fr-FR" dirty="0" smtClean="0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Puis </a:t>
            </a:r>
            <a:r>
              <a:rPr lang="fr-FR" dirty="0"/>
              <a:t>superposées, collées et pressées</a:t>
            </a:r>
          </a:p>
          <a:p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879" y="2668503"/>
            <a:ext cx="5852160" cy="329184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8614691" y="5943601"/>
            <a:ext cx="35741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©</a:t>
            </a:r>
            <a:r>
              <a:rPr lang="fr-FR" sz="1100" dirty="0"/>
              <a:t>France Bois </a:t>
            </a:r>
            <a:r>
              <a:rPr lang="fr-FR" sz="1100" dirty="0" smtClean="0"/>
              <a:t>Régions, </a:t>
            </a:r>
            <a:r>
              <a:rPr lang="fr-FR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France </a:t>
            </a:r>
            <a:r>
              <a:rPr lang="fr-FR" sz="1100" dirty="0">
                <a:latin typeface="Calibri" panose="020F0502020204030204" pitchFamily="34" charset="0"/>
                <a:cs typeface="Calibri" panose="020F0502020204030204" pitchFamily="34" charset="0"/>
              </a:rPr>
              <a:t>Bois Foret, Plan Rapproche 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3" r="5363"/>
          <a:stretch/>
        </p:blipFill>
        <p:spPr>
          <a:xfrm>
            <a:off x="1125860" y="2655714"/>
            <a:ext cx="3917881" cy="325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6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Pont en bois dans la Forêt Montmorency </a:t>
            </a:r>
          </a:p>
        </p:txBody>
      </p:sp>
      <p:pic>
        <p:nvPicPr>
          <p:cNvPr id="2" name="Espace réservé du contenu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192" y="1713864"/>
            <a:ext cx="6880440" cy="4582400"/>
          </a:xfrm>
        </p:spPr>
      </p:pic>
      <p:sp>
        <p:nvSpPr>
          <p:cNvPr id="8" name="Rectangle 7"/>
          <p:cNvSpPr/>
          <p:nvPr/>
        </p:nvSpPr>
        <p:spPr>
          <a:xfrm>
            <a:off x="8038628" y="6296264"/>
            <a:ext cx="18165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Photo de Simon Pierre Barrette</a:t>
            </a:r>
            <a:endParaRPr lang="fr-FR" sz="10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171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Pont de </a:t>
            </a:r>
            <a:r>
              <a:rPr lang="fr-FR" dirty="0" err="1"/>
              <a:t>Keystone</a:t>
            </a:r>
            <a:r>
              <a:rPr lang="fr-FR" dirty="0"/>
              <a:t> Wye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0567" y="1752600"/>
            <a:ext cx="6424308" cy="4582673"/>
          </a:xfrm>
        </p:spPr>
      </p:pic>
      <p:sp>
        <p:nvSpPr>
          <p:cNvPr id="5" name="Rectangle 4"/>
          <p:cNvSpPr/>
          <p:nvPr/>
        </p:nvSpPr>
        <p:spPr>
          <a:xfrm>
            <a:off x="8531343" y="6335273"/>
            <a:ext cx="15392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Photo de Robert </a:t>
            </a:r>
            <a:r>
              <a:rPr lang="fr-FR" sz="1000" dirty="0" err="1"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Cortright</a:t>
            </a:r>
            <a:endParaRPr lang="fr-FR" sz="1000" dirty="0">
              <a:latin typeface="Calibri" panose="020F0502020204030204" pitchFamily="34" charset="0"/>
              <a:ea typeface="Arial Unicode MS" panose="020B0604020202020204" pitchFamily="34" charset="-128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5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Stade intérieur TELUS-Université </a:t>
            </a:r>
            <a:r>
              <a:rPr lang="fr-FR" dirty="0" smtClean="0"/>
              <a:t>Laval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263" y="2204864"/>
            <a:ext cx="6535396" cy="4354209"/>
          </a:xfrm>
        </p:spPr>
      </p:pic>
      <p:sp>
        <p:nvSpPr>
          <p:cNvPr id="8" name="Rectangle 7"/>
          <p:cNvSpPr/>
          <p:nvPr/>
        </p:nvSpPr>
        <p:spPr>
          <a:xfrm>
            <a:off x="8824171" y="6555994"/>
            <a:ext cx="10631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Photo de </a:t>
            </a:r>
            <a:r>
              <a:rPr lang="fr-FR" sz="1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Cephas</a:t>
            </a:r>
            <a:endParaRPr lang="fr-F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La Charpente du portail au </a:t>
            </a:r>
            <a:r>
              <a:rPr lang="fr-FR" dirty="0"/>
              <a:t>château de </a:t>
            </a:r>
            <a:r>
              <a:rPr lang="fr-FR" dirty="0" err="1"/>
              <a:t>Courceriers</a:t>
            </a:r>
            <a:r>
              <a:rPr lang="fr-FR" dirty="0"/>
              <a:t> 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894" y="2070476"/>
            <a:ext cx="5865037" cy="4398778"/>
          </a:xfrm>
        </p:spPr>
      </p:pic>
      <p:sp>
        <p:nvSpPr>
          <p:cNvPr id="6" name="Rectangle 5"/>
          <p:cNvSpPr/>
          <p:nvPr/>
        </p:nvSpPr>
        <p:spPr>
          <a:xfrm>
            <a:off x="8493772" y="6453761"/>
            <a:ext cx="156645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smtClean="0">
                <a:latin typeface="Calibri" panose="020F0502020204030204" pitchFamily="34" charset="0"/>
                <a:cs typeface="Calibri" panose="020F0502020204030204" pitchFamily="34" charset="0"/>
              </a:rPr>
              <a:t>Photo de Simon </a:t>
            </a:r>
            <a:r>
              <a:rPr lang="fr-FR" sz="1000" dirty="0">
                <a:latin typeface="Calibri" panose="020F0502020204030204" pitchFamily="34" charset="0"/>
                <a:cs typeface="Calibri" panose="020F0502020204030204" pitchFamily="34" charset="0"/>
              </a:rPr>
              <a:t>de l'Ouest</a:t>
            </a:r>
          </a:p>
        </p:txBody>
      </p:sp>
    </p:spTree>
    <p:extLst>
      <p:ext uri="{BB962C8B-B14F-4D97-AF65-F5344CB8AC3E}">
        <p14:creationId xmlns:p14="http://schemas.microsoft.com/office/powerpoint/2010/main" val="400283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81844" y="620688"/>
            <a:ext cx="9759558" cy="5688672"/>
          </a:xfrm>
        </p:spPr>
        <p:txBody>
          <a:bodyPr>
            <a:normAutofit/>
          </a:bodyPr>
          <a:lstStyle/>
          <a:p>
            <a:r>
              <a:rPr lang="fr-FR" u="sng" dirty="0" smtClean="0"/>
              <a:t>Liens vers les photos:</a:t>
            </a:r>
          </a:p>
          <a:p>
            <a:endParaRPr lang="fr-FR" u="sng" dirty="0" smtClean="0"/>
          </a:p>
          <a:p>
            <a:r>
              <a:rPr lang="fr-FR" u="sng" dirty="0"/>
              <a:t>Slide 1: </a:t>
            </a:r>
            <a:r>
              <a:rPr lang="fr-FR" u="sng" dirty="0">
                <a:hlinkClick r:id="rId2"/>
              </a:rPr>
              <a:t>https://pixabay.com/fr/bois-travail-du-bois-charpentier-1342577</a:t>
            </a:r>
            <a:r>
              <a:rPr lang="fr-FR" u="sng" dirty="0" smtClean="0">
                <a:hlinkClick r:id="rId2"/>
              </a:rPr>
              <a:t>/</a:t>
            </a:r>
            <a:endParaRPr lang="fr-FR" u="sng" dirty="0"/>
          </a:p>
          <a:p>
            <a:r>
              <a:rPr lang="fr-FR" u="sng" dirty="0" smtClean="0"/>
              <a:t>Slide 2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https</a:t>
            </a:r>
            <a:r>
              <a:rPr lang="fr-FR" dirty="0">
                <a:hlinkClick r:id="rId3"/>
              </a:rPr>
              <a:t>://</a:t>
            </a:r>
            <a:r>
              <a:rPr lang="fr-FR" dirty="0" smtClean="0">
                <a:hlinkClick r:id="rId3"/>
              </a:rPr>
              <a:t>commons.wikimedia.org/wiki/File:Brettschichtholz_dddddu.jpg</a:t>
            </a:r>
            <a:endParaRPr lang="fr-FR" dirty="0"/>
          </a:p>
          <a:p>
            <a:r>
              <a:rPr lang="fr-FR" u="sng" dirty="0" smtClean="0"/>
              <a:t>Slide 3 </a:t>
            </a:r>
            <a:r>
              <a:rPr lang="fr-FR" dirty="0" smtClean="0"/>
              <a:t>: </a:t>
            </a:r>
            <a:r>
              <a:rPr lang="fr-FR" dirty="0" smtClean="0">
                <a:hlinkClick r:id="rId4"/>
              </a:rPr>
              <a:t>https://commons.wikimedia.org/wiki/File:Wood_bridge_Montmorency.jpg</a:t>
            </a:r>
            <a:endParaRPr lang="fr-FR" dirty="0" smtClean="0"/>
          </a:p>
          <a:p>
            <a:r>
              <a:rPr lang="fr-FR" u="sng" dirty="0" smtClean="0"/>
              <a:t>Slide 4</a:t>
            </a:r>
            <a:r>
              <a:rPr lang="fr-FR" dirty="0" smtClean="0"/>
              <a:t> </a:t>
            </a:r>
            <a:r>
              <a:rPr lang="fr-FR" dirty="0"/>
              <a:t>: </a:t>
            </a:r>
            <a:r>
              <a:rPr lang="fr-FR" dirty="0">
                <a:hlinkClick r:id="rId5"/>
              </a:rPr>
              <a:t>https://</a:t>
            </a:r>
            <a:r>
              <a:rPr lang="fr-FR" dirty="0" smtClean="0">
                <a:hlinkClick r:id="rId5"/>
              </a:rPr>
              <a:t>commons.wikimedia.org/wiki/File:Keystone_Wye_Bridges.jpg?uselang=fr</a:t>
            </a:r>
            <a:endParaRPr lang="fr-FR" dirty="0" smtClean="0"/>
          </a:p>
          <a:p>
            <a:r>
              <a:rPr lang="fr-FR" u="sng" dirty="0" smtClean="0"/>
              <a:t>Slide 5</a:t>
            </a:r>
            <a:r>
              <a:rPr lang="fr-FR" dirty="0" smtClean="0"/>
              <a:t>: </a:t>
            </a:r>
            <a:r>
              <a:rPr lang="fr-FR" dirty="0" smtClean="0">
                <a:hlinkClick r:id="rId6"/>
              </a:rPr>
              <a:t>https</a:t>
            </a:r>
            <a:r>
              <a:rPr lang="fr-FR" dirty="0">
                <a:hlinkClick r:id="rId6"/>
              </a:rPr>
              <a:t>://</a:t>
            </a:r>
            <a:r>
              <a:rPr lang="fr-FR" dirty="0" smtClean="0">
                <a:hlinkClick r:id="rId6"/>
              </a:rPr>
              <a:t>commons.wikimedia.org/wiki/File:Stade_soccer_TELUS-ULaval.jpg?uselang=fr</a:t>
            </a:r>
            <a:endParaRPr lang="fr-FR" dirty="0" smtClean="0"/>
          </a:p>
          <a:p>
            <a:r>
              <a:rPr lang="fr-FR" u="sng" dirty="0"/>
              <a:t>Slide 6 </a:t>
            </a:r>
            <a:r>
              <a:rPr lang="fr-FR" dirty="0"/>
              <a:t>: </a:t>
            </a:r>
            <a:r>
              <a:rPr lang="fr-FR" dirty="0">
                <a:hlinkClick r:id="rId7"/>
              </a:rPr>
              <a:t>https://</a:t>
            </a:r>
            <a:r>
              <a:rPr lang="fr-FR" dirty="0" smtClean="0">
                <a:hlinkClick r:id="rId7"/>
              </a:rPr>
              <a:t>commons.wikimedia.org/wiki/File:Saint-Thomas-de-Courceriers_portail_charpente.JPG?uselang=fr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334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égral">
  <a:themeElements>
    <a:clrScheme name="Inté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é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é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coLiving">
      <a:dk1>
        <a:srgbClr val="404040"/>
      </a:dk1>
      <a:lt1>
        <a:sysClr val="window" lastClr="FFFFFF"/>
      </a:lt1>
      <a:dk2>
        <a:srgbClr val="000000"/>
      </a:dk2>
      <a:lt2>
        <a:srgbClr val="F5EECF"/>
      </a:lt2>
      <a:accent1>
        <a:srgbClr val="488E4A"/>
      </a:accent1>
      <a:accent2>
        <a:srgbClr val="6595BC"/>
      </a:accent2>
      <a:accent3>
        <a:srgbClr val="CB6933"/>
      </a:accent3>
      <a:accent4>
        <a:srgbClr val="D4BC49"/>
      </a:accent4>
      <a:accent5>
        <a:srgbClr val="8F5C31"/>
      </a:accent5>
      <a:accent6>
        <a:srgbClr val="6E7588"/>
      </a:accent6>
      <a:hlink>
        <a:srgbClr val="B1754C"/>
      </a:hlink>
      <a:folHlink>
        <a:srgbClr val="6595BC"/>
      </a:folHlink>
    </a:clrScheme>
    <a:fontScheme name="EcoLiving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1982DA8-EA6C-4E78-95DD-332D1E54B4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115</Words>
  <Application>Microsoft Office PowerPoint</Application>
  <PresentationFormat>Personnalisé</PresentationFormat>
  <Paragraphs>22</Paragraphs>
  <Slides>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8" baseType="lpstr">
      <vt:lpstr>Intégral</vt:lpstr>
      <vt:lpstr>Les constructions en lamellé-collé</vt:lpstr>
      <vt:lpstr>Procédé</vt:lpstr>
      <vt:lpstr>Pont en bois dans la Forêt Montmorency </vt:lpstr>
      <vt:lpstr>Pont de Keystone Wye</vt:lpstr>
      <vt:lpstr>Stade intérieur TELUS-Université Laval</vt:lpstr>
      <vt:lpstr>La Charpente du portail au château de Courceriers 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2017-10-09T12:42:53Z</dcterms:created>
  <dcterms:modified xsi:type="dcterms:W3CDTF">2018-04-16T07:37:06Z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TC028010969991</vt:lpwstr>
  </property>
</Properties>
</file>