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3"/>
  </p:notesMasterIdLst>
  <p:handoutMasterIdLst>
    <p:handoutMasterId r:id="rId14"/>
  </p:handoutMasterIdLst>
  <p:sldIdLst>
    <p:sldId id="269" r:id="rId3"/>
    <p:sldId id="283" r:id="rId4"/>
    <p:sldId id="271" r:id="rId5"/>
    <p:sldId id="282" r:id="rId6"/>
    <p:sldId id="272" r:id="rId7"/>
    <p:sldId id="284" r:id="rId8"/>
    <p:sldId id="273" r:id="rId9"/>
    <p:sldId id="274" r:id="rId10"/>
    <p:sldId id="280" r:id="rId11"/>
    <p:sldId id="281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-102" y="-204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hyperlink" Target="https://pixabay.com/fr/maison-accueil-b%C3%A2timent-157112/" TargetMode="External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hyperlink" Target="https://pixabay.com/fr/maison-accueil-b%C3%A2timent-157112/" TargetMode="External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3F2B9-60EE-42E5-B3B5-A0E8E8408C8E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7D371-B437-4307-92E4-C8627106A84A}">
      <dgm:prSet phldrT="[Text]"/>
      <dgm:spPr/>
      <dgm:t>
        <a:bodyPr/>
        <a:lstStyle/>
        <a:p>
          <a:r>
            <a:rPr lang="fr-FR" dirty="0"/>
            <a:t>La gestion et l’exploitation de la forêt</a:t>
          </a:r>
          <a:endParaRPr lang="en-US" dirty="0"/>
        </a:p>
      </dgm:t>
    </dgm:pt>
    <dgm:pt modelId="{217E59A1-E0AD-46C2-8A17-322D4DA89200}" type="parTrans" cxnId="{25F8748D-5292-4DA5-BFA0-B0DCE125ED9B}">
      <dgm:prSet/>
      <dgm:spPr/>
      <dgm:t>
        <a:bodyPr/>
        <a:lstStyle/>
        <a:p>
          <a:endParaRPr lang="en-US"/>
        </a:p>
      </dgm:t>
    </dgm:pt>
    <dgm:pt modelId="{7789D5E6-FEA5-496D-9E8F-5A118D5595EA}" type="sibTrans" cxnId="{25F8748D-5292-4DA5-BFA0-B0DCE125ED9B}">
      <dgm:prSet/>
      <dgm:spPr/>
      <dgm:t>
        <a:bodyPr/>
        <a:lstStyle/>
        <a:p>
          <a:endParaRPr lang="en-US"/>
        </a:p>
      </dgm:t>
    </dgm:pt>
    <dgm:pt modelId="{6C543275-8691-4F13-A8EF-9C899E204F98}">
      <dgm:prSet phldrT="[Text]"/>
      <dgm:spPr/>
      <dgm:t>
        <a:bodyPr/>
        <a:lstStyle/>
        <a:p>
          <a:r>
            <a:rPr lang="fr-FR" dirty="0"/>
            <a:t>La transformation</a:t>
          </a:r>
          <a:endParaRPr lang="en-US" dirty="0"/>
        </a:p>
      </dgm:t>
    </dgm:pt>
    <dgm:pt modelId="{AC5ECBA0-9E1A-494A-90A7-57E816DD0856}" type="parTrans" cxnId="{4B5B0F85-C2E3-4002-BDEE-4AB2E6997F8D}">
      <dgm:prSet/>
      <dgm:spPr/>
      <dgm:t>
        <a:bodyPr/>
        <a:lstStyle/>
        <a:p>
          <a:endParaRPr lang="en-US"/>
        </a:p>
      </dgm:t>
    </dgm:pt>
    <dgm:pt modelId="{B9FC4D5C-1AFB-4CB7-8B0D-C6328BE01F45}" type="sibTrans" cxnId="{4B5B0F85-C2E3-4002-BDEE-4AB2E6997F8D}">
      <dgm:prSet/>
      <dgm:spPr/>
      <dgm:t>
        <a:bodyPr/>
        <a:lstStyle/>
        <a:p>
          <a:endParaRPr lang="en-US"/>
        </a:p>
      </dgm:t>
    </dgm:pt>
    <dgm:pt modelId="{6BB80A25-E2C6-49AC-BDDB-BB89C838CB05}">
      <dgm:prSet phldrT="[Text]"/>
      <dgm:spPr/>
      <dgm:t>
        <a:bodyPr/>
        <a:lstStyle/>
        <a:p>
          <a:r>
            <a:rPr lang="fr-FR" dirty="0"/>
            <a:t>La fabrication</a:t>
          </a:r>
        </a:p>
      </dgm:t>
    </dgm:pt>
    <dgm:pt modelId="{0A2090FE-184D-40B4-A835-D978C8E91FA0}" type="parTrans" cxnId="{7A0E779E-DE1F-48B3-A764-8BECDD135BCE}">
      <dgm:prSet/>
      <dgm:spPr/>
      <dgm:t>
        <a:bodyPr/>
        <a:lstStyle/>
        <a:p>
          <a:endParaRPr lang="en-US"/>
        </a:p>
      </dgm:t>
    </dgm:pt>
    <dgm:pt modelId="{2ED80EB3-B811-4B9F-9040-54056AB56F7B}" type="sibTrans" cxnId="{7A0E779E-DE1F-48B3-A764-8BECDD135BCE}">
      <dgm:prSet/>
      <dgm:spPr/>
      <dgm:t>
        <a:bodyPr/>
        <a:lstStyle/>
        <a:p>
          <a:endParaRPr lang="en-US"/>
        </a:p>
      </dgm:t>
    </dgm:pt>
    <dgm:pt modelId="{9C31ACE4-8A67-4BF2-9BD8-686C9993ED71}">
      <dgm:prSet/>
      <dgm:spPr/>
      <dgm:t>
        <a:bodyPr/>
        <a:lstStyle/>
        <a:p>
          <a:r>
            <a:rPr lang="fr-FR"/>
            <a:t>La mise en œuvre </a:t>
          </a:r>
          <a:endParaRPr lang="fr-FR" dirty="0"/>
        </a:p>
      </dgm:t>
    </dgm:pt>
    <dgm:pt modelId="{0153ED4D-F946-4BFE-9F2E-845BB1EBFD51}" type="parTrans" cxnId="{D84E9C8D-5CB6-4B98-AD8F-021E7BD7804B}">
      <dgm:prSet/>
      <dgm:spPr/>
      <dgm:t>
        <a:bodyPr/>
        <a:lstStyle/>
        <a:p>
          <a:endParaRPr lang="en-US"/>
        </a:p>
      </dgm:t>
    </dgm:pt>
    <dgm:pt modelId="{8A486387-C8C1-4D85-A8B5-A599072C13B2}" type="sibTrans" cxnId="{D84E9C8D-5CB6-4B98-AD8F-021E7BD7804B}">
      <dgm:prSet/>
      <dgm:spPr/>
      <dgm:t>
        <a:bodyPr/>
        <a:lstStyle/>
        <a:p>
          <a:endParaRPr lang="en-US"/>
        </a:p>
      </dgm:t>
    </dgm:pt>
    <dgm:pt modelId="{E10AD6FC-360B-48D0-A912-AA2B58E350A2}" type="pres">
      <dgm:prSet presAssocID="{9D53F2B9-60EE-42E5-B3B5-A0E8E8408C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700059-6483-4923-8A88-F1F95FE0A5CB}" type="pres">
      <dgm:prSet presAssocID="{C747D371-B437-4307-92E4-C8627106A84A}" presName="composite" presStyleCnt="0"/>
      <dgm:spPr/>
    </dgm:pt>
    <dgm:pt modelId="{0D940704-F869-4091-A047-13008DCEA88A}" type="pres">
      <dgm:prSet presAssocID="{C747D371-B437-4307-92E4-C8627106A84A}" presName="imagSh" presStyleLbl="bgImgPlace1" presStyleIdx="0" presStyleCnt="4" custLinFactNeighborY="-287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35FB955-E8B6-4C3A-BA00-7487BC197F6B}" type="pres">
      <dgm:prSet presAssocID="{C747D371-B437-4307-92E4-C8627106A84A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57ABC1-D698-4BFE-8ACE-D9093C038BC3}" type="pres">
      <dgm:prSet presAssocID="{7789D5E6-FEA5-496D-9E8F-5A118D5595EA}" presName="sibTrans" presStyleLbl="sibTrans2D1" presStyleIdx="0" presStyleCnt="3"/>
      <dgm:spPr/>
      <dgm:t>
        <a:bodyPr/>
        <a:lstStyle/>
        <a:p>
          <a:endParaRPr lang="fr-FR"/>
        </a:p>
      </dgm:t>
    </dgm:pt>
    <dgm:pt modelId="{2D210A54-3F5E-44D4-9E78-7AB5A3859B6A}" type="pres">
      <dgm:prSet presAssocID="{7789D5E6-FEA5-496D-9E8F-5A118D5595EA}" presName="connTx" presStyleLbl="sibTrans2D1" presStyleIdx="0" presStyleCnt="3"/>
      <dgm:spPr/>
      <dgm:t>
        <a:bodyPr/>
        <a:lstStyle/>
        <a:p>
          <a:endParaRPr lang="fr-FR"/>
        </a:p>
      </dgm:t>
    </dgm:pt>
    <dgm:pt modelId="{E3901703-E89B-4C59-A7D9-2CD94E0CB8A1}" type="pres">
      <dgm:prSet presAssocID="{6C543275-8691-4F13-A8EF-9C899E204F98}" presName="composite" presStyleCnt="0"/>
      <dgm:spPr/>
    </dgm:pt>
    <dgm:pt modelId="{E5DE4EC7-8917-4297-A2B4-7E590994C1D5}" type="pres">
      <dgm:prSet presAssocID="{6C543275-8691-4F13-A8EF-9C899E204F98}" presName="imagSh" presStyleLbl="bgImgPlace1" presStyleIdx="1" presStyleCnt="4" custLinFactNeighborY="-287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9D11D0AE-95D1-4A49-8506-72C96F9BE56D}" type="pres">
      <dgm:prSet presAssocID="{6C543275-8691-4F13-A8EF-9C899E204F98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5F8C63-2664-41FF-81D8-6FB3295AB722}" type="pres">
      <dgm:prSet presAssocID="{B9FC4D5C-1AFB-4CB7-8B0D-C6328BE01F45}" presName="sibTrans" presStyleLbl="sibTrans2D1" presStyleIdx="1" presStyleCnt="3"/>
      <dgm:spPr/>
      <dgm:t>
        <a:bodyPr/>
        <a:lstStyle/>
        <a:p>
          <a:endParaRPr lang="fr-FR"/>
        </a:p>
      </dgm:t>
    </dgm:pt>
    <dgm:pt modelId="{6C0C8EA1-DA44-4CAD-90D6-67B87E40F396}" type="pres">
      <dgm:prSet presAssocID="{B9FC4D5C-1AFB-4CB7-8B0D-C6328BE01F45}" presName="connTx" presStyleLbl="sibTrans2D1" presStyleIdx="1" presStyleCnt="3"/>
      <dgm:spPr/>
      <dgm:t>
        <a:bodyPr/>
        <a:lstStyle/>
        <a:p>
          <a:endParaRPr lang="fr-FR"/>
        </a:p>
      </dgm:t>
    </dgm:pt>
    <dgm:pt modelId="{E6383BF8-20AF-47A5-9E3E-091B38FA1909}" type="pres">
      <dgm:prSet presAssocID="{6BB80A25-E2C6-49AC-BDDB-BB89C838CB05}" presName="composite" presStyleCnt="0"/>
      <dgm:spPr/>
    </dgm:pt>
    <dgm:pt modelId="{ADE4CE76-70BE-4BC4-8509-4CC70954A0D6}" type="pres">
      <dgm:prSet presAssocID="{6BB80A25-E2C6-49AC-BDDB-BB89C838CB05}" presName="imagSh" presStyleLbl="bgImgPlace1" presStyleIdx="2" presStyleCnt="4" custLinFactNeighborY="-3337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694BA7C-A1B1-47FF-A5A7-236AC62A6D3E}" type="pres">
      <dgm:prSet presAssocID="{6BB80A25-E2C6-49AC-BDDB-BB89C838CB05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06E9F8-087B-4867-95DA-8EBFCB7054D8}" type="pres">
      <dgm:prSet presAssocID="{2ED80EB3-B811-4B9F-9040-54056AB56F7B}" presName="sibTrans" presStyleLbl="sibTrans2D1" presStyleIdx="2" presStyleCnt="3"/>
      <dgm:spPr/>
      <dgm:t>
        <a:bodyPr/>
        <a:lstStyle/>
        <a:p>
          <a:endParaRPr lang="fr-FR"/>
        </a:p>
      </dgm:t>
    </dgm:pt>
    <dgm:pt modelId="{E830DC22-AE4D-4828-BD0B-049AB4EBC523}" type="pres">
      <dgm:prSet presAssocID="{2ED80EB3-B811-4B9F-9040-54056AB56F7B}" presName="connTx" presStyleLbl="sibTrans2D1" presStyleIdx="2" presStyleCnt="3"/>
      <dgm:spPr/>
      <dgm:t>
        <a:bodyPr/>
        <a:lstStyle/>
        <a:p>
          <a:endParaRPr lang="fr-FR"/>
        </a:p>
      </dgm:t>
    </dgm:pt>
    <dgm:pt modelId="{8BCAED01-C0D3-4884-B85F-E165E148C4AC}" type="pres">
      <dgm:prSet presAssocID="{9C31ACE4-8A67-4BF2-9BD8-686C9993ED71}" presName="composite" presStyleCnt="0"/>
      <dgm:spPr/>
    </dgm:pt>
    <dgm:pt modelId="{6B7BE4CF-9F55-406C-92A3-4BA366B40F33}" type="pres">
      <dgm:prSet presAssocID="{9C31ACE4-8A67-4BF2-9BD8-686C9993ED71}" presName="imagSh" presStyleLbl="bgImgPlace1" presStyleIdx="3" presStyleCnt="4" custLinFactNeighborY="-3337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fr-FR"/>
        </a:p>
      </dgm:t>
    </dgm:pt>
    <dgm:pt modelId="{BC85E355-6DAF-4AE2-AF86-1FCC7187E33A}" type="pres">
      <dgm:prSet presAssocID="{9C31ACE4-8A67-4BF2-9BD8-686C9993ED71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744E50-4E2A-400F-8A3C-2DF372EB5F0A}" type="presOf" srcId="{6BB80A25-E2C6-49AC-BDDB-BB89C838CB05}" destId="{4694BA7C-A1B1-47FF-A5A7-236AC62A6D3E}" srcOrd="0" destOrd="0" presId="urn:microsoft.com/office/officeart/2005/8/layout/hProcess10"/>
    <dgm:cxn modelId="{25F8748D-5292-4DA5-BFA0-B0DCE125ED9B}" srcId="{9D53F2B9-60EE-42E5-B3B5-A0E8E8408C8E}" destId="{C747D371-B437-4307-92E4-C8627106A84A}" srcOrd="0" destOrd="0" parTransId="{217E59A1-E0AD-46C2-8A17-322D4DA89200}" sibTransId="{7789D5E6-FEA5-496D-9E8F-5A118D5595EA}"/>
    <dgm:cxn modelId="{D84E9C8D-5CB6-4B98-AD8F-021E7BD7804B}" srcId="{9D53F2B9-60EE-42E5-B3B5-A0E8E8408C8E}" destId="{9C31ACE4-8A67-4BF2-9BD8-686C9993ED71}" srcOrd="3" destOrd="0" parTransId="{0153ED4D-F946-4BFE-9F2E-845BB1EBFD51}" sibTransId="{8A486387-C8C1-4D85-A8B5-A599072C13B2}"/>
    <dgm:cxn modelId="{BBE0CA6A-631E-4580-A275-6DA1B03E1AE4}" type="presOf" srcId="{6C543275-8691-4F13-A8EF-9C899E204F98}" destId="{9D11D0AE-95D1-4A49-8506-72C96F9BE56D}" srcOrd="0" destOrd="0" presId="urn:microsoft.com/office/officeart/2005/8/layout/hProcess10"/>
    <dgm:cxn modelId="{3FD690C8-812D-4AE9-A067-E75527ABC71A}" type="presOf" srcId="{9D53F2B9-60EE-42E5-B3B5-A0E8E8408C8E}" destId="{E10AD6FC-360B-48D0-A912-AA2B58E350A2}" srcOrd="0" destOrd="0" presId="urn:microsoft.com/office/officeart/2005/8/layout/hProcess10"/>
    <dgm:cxn modelId="{1AEED87C-73F9-457B-B51C-595981C2E3DB}" type="presOf" srcId="{B9FC4D5C-1AFB-4CB7-8B0D-C6328BE01F45}" destId="{6C0C8EA1-DA44-4CAD-90D6-67B87E40F396}" srcOrd="1" destOrd="0" presId="urn:microsoft.com/office/officeart/2005/8/layout/hProcess10"/>
    <dgm:cxn modelId="{10DD663E-FB52-4840-940E-D71CC1313D57}" type="presOf" srcId="{B9FC4D5C-1AFB-4CB7-8B0D-C6328BE01F45}" destId="{525F8C63-2664-41FF-81D8-6FB3295AB722}" srcOrd="0" destOrd="0" presId="urn:microsoft.com/office/officeart/2005/8/layout/hProcess10"/>
    <dgm:cxn modelId="{C305F979-D710-4B32-AD55-786307662380}" type="presOf" srcId="{2ED80EB3-B811-4B9F-9040-54056AB56F7B}" destId="{E830DC22-AE4D-4828-BD0B-049AB4EBC523}" srcOrd="1" destOrd="0" presId="urn:microsoft.com/office/officeart/2005/8/layout/hProcess10"/>
    <dgm:cxn modelId="{92A5B720-9507-428E-8E40-FB141377D66B}" type="presOf" srcId="{9C31ACE4-8A67-4BF2-9BD8-686C9993ED71}" destId="{BC85E355-6DAF-4AE2-AF86-1FCC7187E33A}" srcOrd="0" destOrd="0" presId="urn:microsoft.com/office/officeart/2005/8/layout/hProcess10"/>
    <dgm:cxn modelId="{B02AA9B6-5EFC-4AD7-8470-FFBD9C98149B}" type="presOf" srcId="{2ED80EB3-B811-4B9F-9040-54056AB56F7B}" destId="{DB06E9F8-087B-4867-95DA-8EBFCB7054D8}" srcOrd="0" destOrd="0" presId="urn:microsoft.com/office/officeart/2005/8/layout/hProcess10"/>
    <dgm:cxn modelId="{581AB909-DE80-4E85-8DDD-8C4BBB158188}" type="presOf" srcId="{7789D5E6-FEA5-496D-9E8F-5A118D5595EA}" destId="{F957ABC1-D698-4BFE-8ACE-D9093C038BC3}" srcOrd="0" destOrd="0" presId="urn:microsoft.com/office/officeart/2005/8/layout/hProcess10"/>
    <dgm:cxn modelId="{AED89222-A85D-43D4-8027-E7784F67608D}" type="presOf" srcId="{C747D371-B437-4307-92E4-C8627106A84A}" destId="{C35FB955-E8B6-4C3A-BA00-7487BC197F6B}" srcOrd="0" destOrd="0" presId="urn:microsoft.com/office/officeart/2005/8/layout/hProcess10"/>
    <dgm:cxn modelId="{7A0E779E-DE1F-48B3-A764-8BECDD135BCE}" srcId="{9D53F2B9-60EE-42E5-B3B5-A0E8E8408C8E}" destId="{6BB80A25-E2C6-49AC-BDDB-BB89C838CB05}" srcOrd="2" destOrd="0" parTransId="{0A2090FE-184D-40B4-A835-D978C8E91FA0}" sibTransId="{2ED80EB3-B811-4B9F-9040-54056AB56F7B}"/>
    <dgm:cxn modelId="{B32F2C4F-6275-41E2-9245-BE664EAEF1C8}" type="presOf" srcId="{7789D5E6-FEA5-496D-9E8F-5A118D5595EA}" destId="{2D210A54-3F5E-44D4-9E78-7AB5A3859B6A}" srcOrd="1" destOrd="0" presId="urn:microsoft.com/office/officeart/2005/8/layout/hProcess10"/>
    <dgm:cxn modelId="{4B5B0F85-C2E3-4002-BDEE-4AB2E6997F8D}" srcId="{9D53F2B9-60EE-42E5-B3B5-A0E8E8408C8E}" destId="{6C543275-8691-4F13-A8EF-9C899E204F98}" srcOrd="1" destOrd="0" parTransId="{AC5ECBA0-9E1A-494A-90A7-57E816DD0856}" sibTransId="{B9FC4D5C-1AFB-4CB7-8B0D-C6328BE01F45}"/>
    <dgm:cxn modelId="{A0ACF576-29E5-4E01-9644-1C1F8A5F9E9E}" type="presParOf" srcId="{E10AD6FC-360B-48D0-A912-AA2B58E350A2}" destId="{49700059-6483-4923-8A88-F1F95FE0A5CB}" srcOrd="0" destOrd="0" presId="urn:microsoft.com/office/officeart/2005/8/layout/hProcess10"/>
    <dgm:cxn modelId="{60844488-D8E0-4DFB-8394-6BE17B059354}" type="presParOf" srcId="{49700059-6483-4923-8A88-F1F95FE0A5CB}" destId="{0D940704-F869-4091-A047-13008DCEA88A}" srcOrd="0" destOrd="0" presId="urn:microsoft.com/office/officeart/2005/8/layout/hProcess10"/>
    <dgm:cxn modelId="{30B02B76-E186-49C6-A3FB-018D6ED44F4A}" type="presParOf" srcId="{49700059-6483-4923-8A88-F1F95FE0A5CB}" destId="{C35FB955-E8B6-4C3A-BA00-7487BC197F6B}" srcOrd="1" destOrd="0" presId="urn:microsoft.com/office/officeart/2005/8/layout/hProcess10"/>
    <dgm:cxn modelId="{60426FBA-9A86-468A-B15D-8EF87BE02328}" type="presParOf" srcId="{E10AD6FC-360B-48D0-A912-AA2B58E350A2}" destId="{F957ABC1-D698-4BFE-8ACE-D9093C038BC3}" srcOrd="1" destOrd="0" presId="urn:microsoft.com/office/officeart/2005/8/layout/hProcess10"/>
    <dgm:cxn modelId="{ECF24E3A-0465-4496-8673-8F8E7C5EDAB5}" type="presParOf" srcId="{F957ABC1-D698-4BFE-8ACE-D9093C038BC3}" destId="{2D210A54-3F5E-44D4-9E78-7AB5A3859B6A}" srcOrd="0" destOrd="0" presId="urn:microsoft.com/office/officeart/2005/8/layout/hProcess10"/>
    <dgm:cxn modelId="{083DA701-41B9-4877-958C-4A2EA5B3BF68}" type="presParOf" srcId="{E10AD6FC-360B-48D0-A912-AA2B58E350A2}" destId="{E3901703-E89B-4C59-A7D9-2CD94E0CB8A1}" srcOrd="2" destOrd="0" presId="urn:microsoft.com/office/officeart/2005/8/layout/hProcess10"/>
    <dgm:cxn modelId="{A6CB5A13-FF6F-4D6D-9489-588BB3E1A325}" type="presParOf" srcId="{E3901703-E89B-4C59-A7D9-2CD94E0CB8A1}" destId="{E5DE4EC7-8917-4297-A2B4-7E590994C1D5}" srcOrd="0" destOrd="0" presId="urn:microsoft.com/office/officeart/2005/8/layout/hProcess10"/>
    <dgm:cxn modelId="{F279231D-F3C9-4C61-84E1-0AFCEEEBC73E}" type="presParOf" srcId="{E3901703-E89B-4C59-A7D9-2CD94E0CB8A1}" destId="{9D11D0AE-95D1-4A49-8506-72C96F9BE56D}" srcOrd="1" destOrd="0" presId="urn:microsoft.com/office/officeart/2005/8/layout/hProcess10"/>
    <dgm:cxn modelId="{8737ACB5-B379-4087-8972-CDA14070A86B}" type="presParOf" srcId="{E10AD6FC-360B-48D0-A912-AA2B58E350A2}" destId="{525F8C63-2664-41FF-81D8-6FB3295AB722}" srcOrd="3" destOrd="0" presId="urn:microsoft.com/office/officeart/2005/8/layout/hProcess10"/>
    <dgm:cxn modelId="{E5E1942F-600E-494B-99F9-1FFD4CA8C17F}" type="presParOf" srcId="{525F8C63-2664-41FF-81D8-6FB3295AB722}" destId="{6C0C8EA1-DA44-4CAD-90D6-67B87E40F396}" srcOrd="0" destOrd="0" presId="urn:microsoft.com/office/officeart/2005/8/layout/hProcess10"/>
    <dgm:cxn modelId="{EF7498E8-FD35-42EB-AD19-BA61915B0DD2}" type="presParOf" srcId="{E10AD6FC-360B-48D0-A912-AA2B58E350A2}" destId="{E6383BF8-20AF-47A5-9E3E-091B38FA1909}" srcOrd="4" destOrd="0" presId="urn:microsoft.com/office/officeart/2005/8/layout/hProcess10"/>
    <dgm:cxn modelId="{1CAA8330-6F98-4057-866D-214F5EFECF1A}" type="presParOf" srcId="{E6383BF8-20AF-47A5-9E3E-091B38FA1909}" destId="{ADE4CE76-70BE-4BC4-8509-4CC70954A0D6}" srcOrd="0" destOrd="0" presId="urn:microsoft.com/office/officeart/2005/8/layout/hProcess10"/>
    <dgm:cxn modelId="{5330EB9B-0A83-4936-ACBD-F9CC04834685}" type="presParOf" srcId="{E6383BF8-20AF-47A5-9E3E-091B38FA1909}" destId="{4694BA7C-A1B1-47FF-A5A7-236AC62A6D3E}" srcOrd="1" destOrd="0" presId="urn:microsoft.com/office/officeart/2005/8/layout/hProcess10"/>
    <dgm:cxn modelId="{E76C26BC-0381-464E-8D78-EEF33E995069}" type="presParOf" srcId="{E10AD6FC-360B-48D0-A912-AA2B58E350A2}" destId="{DB06E9F8-087B-4867-95DA-8EBFCB7054D8}" srcOrd="5" destOrd="0" presId="urn:microsoft.com/office/officeart/2005/8/layout/hProcess10"/>
    <dgm:cxn modelId="{BAC63CD6-8FA9-450C-B5D3-55154AE0FEDD}" type="presParOf" srcId="{DB06E9F8-087B-4867-95DA-8EBFCB7054D8}" destId="{E830DC22-AE4D-4828-BD0B-049AB4EBC523}" srcOrd="0" destOrd="0" presId="urn:microsoft.com/office/officeart/2005/8/layout/hProcess10"/>
    <dgm:cxn modelId="{7402AE11-2797-4C3A-860B-3E2AA1F4F9EC}" type="presParOf" srcId="{E10AD6FC-360B-48D0-A912-AA2B58E350A2}" destId="{8BCAED01-C0D3-4884-B85F-E165E148C4AC}" srcOrd="6" destOrd="0" presId="urn:microsoft.com/office/officeart/2005/8/layout/hProcess10"/>
    <dgm:cxn modelId="{C4AF1AEC-1F1E-4FA6-834F-F3C22BDD65FB}" type="presParOf" srcId="{8BCAED01-C0D3-4884-B85F-E165E148C4AC}" destId="{6B7BE4CF-9F55-406C-92A3-4BA366B40F33}" srcOrd="0" destOrd="0" presId="urn:microsoft.com/office/officeart/2005/8/layout/hProcess10"/>
    <dgm:cxn modelId="{A586AC77-E817-47AA-BE24-57786CC7289E}" type="presParOf" srcId="{8BCAED01-C0D3-4884-B85F-E165E148C4AC}" destId="{BC85E355-6DAF-4AE2-AF86-1FCC7187E33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CD7BF-4EDE-4641-AC79-A4264467BC5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A5F1A6-F18B-451F-956B-080C2ED62ACC}">
      <dgm:prSet phldrT="[Texte]"/>
      <dgm:spPr/>
      <dgm:t>
        <a:bodyPr/>
        <a:lstStyle/>
        <a:p>
          <a:r>
            <a:rPr lang="fr-FR" dirty="0"/>
            <a:t>Exploitation de la forêt</a:t>
          </a:r>
        </a:p>
      </dgm:t>
    </dgm:pt>
    <dgm:pt modelId="{D1CDC1CB-C44B-4FA9-9AAF-56B8A2490A63}" type="parTrans" cxnId="{48762268-B688-49BD-8AA0-1997A5B6E3F0}">
      <dgm:prSet/>
      <dgm:spPr/>
      <dgm:t>
        <a:bodyPr/>
        <a:lstStyle/>
        <a:p>
          <a:endParaRPr lang="fr-FR"/>
        </a:p>
      </dgm:t>
    </dgm:pt>
    <dgm:pt modelId="{8F50E98D-505F-4659-BF87-C9EC5D4B85DD}" type="sibTrans" cxnId="{48762268-B688-49BD-8AA0-1997A5B6E3F0}">
      <dgm:prSet/>
      <dgm:spPr/>
      <dgm:t>
        <a:bodyPr/>
        <a:lstStyle/>
        <a:p>
          <a:endParaRPr lang="fr-FR"/>
        </a:p>
      </dgm:t>
    </dgm:pt>
    <dgm:pt modelId="{CE0F0E12-15C9-4698-968F-A8755DC2C307}">
      <dgm:prSet phldrT="[Texte]"/>
      <dgm:spPr/>
      <dgm:t>
        <a:bodyPr/>
        <a:lstStyle/>
        <a:p>
          <a:r>
            <a:rPr lang="fr-FR" dirty="0"/>
            <a:t>La transformation</a:t>
          </a:r>
        </a:p>
      </dgm:t>
    </dgm:pt>
    <dgm:pt modelId="{F3B2BE24-F591-4127-B222-CF3153F48396}" type="parTrans" cxnId="{F1D40667-4DDE-4C7A-929F-E04E9E0F9806}">
      <dgm:prSet/>
      <dgm:spPr/>
      <dgm:t>
        <a:bodyPr/>
        <a:lstStyle/>
        <a:p>
          <a:endParaRPr lang="fr-FR"/>
        </a:p>
      </dgm:t>
    </dgm:pt>
    <dgm:pt modelId="{844797F5-93FF-4751-B947-F7C02C8CAB65}" type="sibTrans" cxnId="{F1D40667-4DDE-4C7A-929F-E04E9E0F9806}">
      <dgm:prSet/>
      <dgm:spPr/>
      <dgm:t>
        <a:bodyPr/>
        <a:lstStyle/>
        <a:p>
          <a:endParaRPr lang="fr-FR"/>
        </a:p>
      </dgm:t>
    </dgm:pt>
    <dgm:pt modelId="{44A9A20E-3295-4978-AD0F-D47640F78303}">
      <dgm:prSet phldrT="[Texte]"/>
      <dgm:spPr/>
      <dgm:t>
        <a:bodyPr/>
        <a:lstStyle/>
        <a:p>
          <a:r>
            <a:rPr lang="fr-FR" dirty="0"/>
            <a:t>La fabrication</a:t>
          </a:r>
        </a:p>
      </dgm:t>
    </dgm:pt>
    <dgm:pt modelId="{460D24CF-EDBF-4353-A267-581587290D46}" type="parTrans" cxnId="{E99C0E81-AECC-4BE1-844D-28F23E1E29FA}">
      <dgm:prSet/>
      <dgm:spPr/>
      <dgm:t>
        <a:bodyPr/>
        <a:lstStyle/>
        <a:p>
          <a:endParaRPr lang="fr-FR"/>
        </a:p>
      </dgm:t>
    </dgm:pt>
    <dgm:pt modelId="{D215B423-F82E-43B4-B74F-C4B4935409F3}" type="sibTrans" cxnId="{E99C0E81-AECC-4BE1-844D-28F23E1E29FA}">
      <dgm:prSet/>
      <dgm:spPr/>
      <dgm:t>
        <a:bodyPr/>
        <a:lstStyle/>
        <a:p>
          <a:endParaRPr lang="fr-FR"/>
        </a:p>
      </dgm:t>
    </dgm:pt>
    <dgm:pt modelId="{68330332-8706-446C-B85F-66C546EBD79A}">
      <dgm:prSet phldrT="[Texte]"/>
      <dgm:spPr>
        <a:ln w="28575">
          <a:noFill/>
          <a:prstDash val="sysDot"/>
        </a:ln>
      </dgm:spPr>
      <dgm:t>
        <a:bodyPr/>
        <a:lstStyle/>
        <a:p>
          <a:r>
            <a:rPr lang="fr-FR" b="1" dirty="0">
              <a:solidFill>
                <a:schemeClr val="accent1">
                  <a:lumMod val="60000"/>
                  <a:lumOff val="40000"/>
                </a:schemeClr>
              </a:solidFill>
            </a:rPr>
            <a:t>Valorisation </a:t>
          </a:r>
          <a:r>
            <a:rPr lang="fr-FR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des déchets</a:t>
          </a:r>
          <a:endParaRPr lang="fr-FR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4977914-F436-4EB8-814F-514F3061319A}" type="parTrans" cxnId="{8E701C95-F66F-46C4-BDBA-B37D0ABF348B}">
      <dgm:prSet/>
      <dgm:spPr/>
      <dgm:t>
        <a:bodyPr/>
        <a:lstStyle/>
        <a:p>
          <a:endParaRPr lang="fr-FR"/>
        </a:p>
      </dgm:t>
    </dgm:pt>
    <dgm:pt modelId="{8C480CE4-1440-423C-A004-5A6D17B187A9}" type="sibTrans" cxnId="{8E701C95-F66F-46C4-BDBA-B37D0ABF348B}">
      <dgm:prSet/>
      <dgm:spPr/>
      <dgm:t>
        <a:bodyPr/>
        <a:lstStyle/>
        <a:p>
          <a:endParaRPr lang="fr-FR"/>
        </a:p>
      </dgm:t>
    </dgm:pt>
    <dgm:pt modelId="{FD370B2F-3A0E-496F-AA44-A99485362FE9}">
      <dgm:prSet/>
      <dgm:spPr/>
      <dgm:t>
        <a:bodyPr/>
        <a:lstStyle/>
        <a:p>
          <a:r>
            <a:rPr lang="fr-FR" dirty="0"/>
            <a:t>La mise en œuvre </a:t>
          </a:r>
        </a:p>
      </dgm:t>
    </dgm:pt>
    <dgm:pt modelId="{03298790-C1CB-42FB-893E-915F61018A08}" type="parTrans" cxnId="{2D3C3BF3-3943-4CC6-942A-FA9CBD6285DD}">
      <dgm:prSet/>
      <dgm:spPr/>
      <dgm:t>
        <a:bodyPr/>
        <a:lstStyle/>
        <a:p>
          <a:endParaRPr lang="fr-FR"/>
        </a:p>
      </dgm:t>
    </dgm:pt>
    <dgm:pt modelId="{DE46D511-8796-42C3-9F21-D54221D2EB8B}" type="sibTrans" cxnId="{2D3C3BF3-3943-4CC6-942A-FA9CBD6285DD}">
      <dgm:prSet/>
      <dgm:spPr/>
      <dgm:t>
        <a:bodyPr/>
        <a:lstStyle/>
        <a:p>
          <a:endParaRPr lang="fr-FR"/>
        </a:p>
      </dgm:t>
    </dgm:pt>
    <dgm:pt modelId="{EE0ED61A-AE8F-4E5F-9C34-45A2146E769D}" type="pres">
      <dgm:prSet presAssocID="{EEFCD7BF-4EDE-4641-AC79-A4264467BC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399D36-1988-4414-B6E8-98D98655247E}" type="pres">
      <dgm:prSet presAssocID="{92A5F1A6-F18B-451F-956B-080C2ED62ACC}" presName="dummy" presStyleCnt="0"/>
      <dgm:spPr/>
    </dgm:pt>
    <dgm:pt modelId="{EC3D3C4D-0162-422E-9FE1-302CC7488429}" type="pres">
      <dgm:prSet presAssocID="{92A5F1A6-F18B-451F-956B-080C2ED62AC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306BBF-AC8C-4418-B397-287B55997EB1}" type="pres">
      <dgm:prSet presAssocID="{8F50E98D-505F-4659-BF87-C9EC5D4B85DD}" presName="sibTrans" presStyleLbl="node1" presStyleIdx="0" presStyleCnt="5"/>
      <dgm:spPr/>
      <dgm:t>
        <a:bodyPr/>
        <a:lstStyle/>
        <a:p>
          <a:endParaRPr lang="fr-FR"/>
        </a:p>
      </dgm:t>
    </dgm:pt>
    <dgm:pt modelId="{FCAA17B7-D309-425C-86FA-F7A6376CD118}" type="pres">
      <dgm:prSet presAssocID="{CE0F0E12-15C9-4698-968F-A8755DC2C307}" presName="dummy" presStyleCnt="0"/>
      <dgm:spPr/>
    </dgm:pt>
    <dgm:pt modelId="{58996C46-C098-4254-8891-E3B2C86E4F6D}" type="pres">
      <dgm:prSet presAssocID="{CE0F0E12-15C9-4698-968F-A8755DC2C30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EA25D0-4DBF-4768-8E97-876F002562C4}" type="pres">
      <dgm:prSet presAssocID="{844797F5-93FF-4751-B947-F7C02C8CAB65}" presName="sibTrans" presStyleLbl="node1" presStyleIdx="1" presStyleCnt="5"/>
      <dgm:spPr/>
      <dgm:t>
        <a:bodyPr/>
        <a:lstStyle/>
        <a:p>
          <a:endParaRPr lang="fr-FR"/>
        </a:p>
      </dgm:t>
    </dgm:pt>
    <dgm:pt modelId="{968C9E61-3177-4D8F-9AA1-435312CED3E8}" type="pres">
      <dgm:prSet presAssocID="{44A9A20E-3295-4978-AD0F-D47640F78303}" presName="dummy" presStyleCnt="0"/>
      <dgm:spPr/>
    </dgm:pt>
    <dgm:pt modelId="{89CE474F-412B-4B2A-9418-A13C98D1619E}" type="pres">
      <dgm:prSet presAssocID="{44A9A20E-3295-4978-AD0F-D47640F7830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9234B3-B00E-451D-99B3-81775F634A89}" type="pres">
      <dgm:prSet presAssocID="{D215B423-F82E-43B4-B74F-C4B4935409F3}" presName="sibTrans" presStyleLbl="node1" presStyleIdx="2" presStyleCnt="5"/>
      <dgm:spPr/>
      <dgm:t>
        <a:bodyPr/>
        <a:lstStyle/>
        <a:p>
          <a:endParaRPr lang="fr-FR"/>
        </a:p>
      </dgm:t>
    </dgm:pt>
    <dgm:pt modelId="{83F78FC1-2B71-4B46-A006-77A641C90D79}" type="pres">
      <dgm:prSet presAssocID="{FD370B2F-3A0E-496F-AA44-A99485362FE9}" presName="dummy" presStyleCnt="0"/>
      <dgm:spPr/>
    </dgm:pt>
    <dgm:pt modelId="{AB7360DE-DCE9-4388-96E3-3D8DC3B9093F}" type="pres">
      <dgm:prSet presAssocID="{FD370B2F-3A0E-496F-AA44-A99485362FE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557F02-6642-4A87-BAE0-227245EB19A6}" type="pres">
      <dgm:prSet presAssocID="{DE46D511-8796-42C3-9F21-D54221D2EB8B}" presName="sibTrans" presStyleLbl="node1" presStyleIdx="3" presStyleCnt="5"/>
      <dgm:spPr/>
      <dgm:t>
        <a:bodyPr/>
        <a:lstStyle/>
        <a:p>
          <a:endParaRPr lang="fr-FR"/>
        </a:p>
      </dgm:t>
    </dgm:pt>
    <dgm:pt modelId="{F83A50C7-DDC0-4BA7-91BD-14B39B91D6A5}" type="pres">
      <dgm:prSet presAssocID="{68330332-8706-446C-B85F-66C546EBD79A}" presName="dummy" presStyleCnt="0"/>
      <dgm:spPr/>
    </dgm:pt>
    <dgm:pt modelId="{7121E7D9-8343-4001-A192-C9CF27083A4E}" type="pres">
      <dgm:prSet presAssocID="{68330332-8706-446C-B85F-66C546EBD79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43E11D-CC66-4CAC-A8F3-08BA3328CBC7}" type="pres">
      <dgm:prSet presAssocID="{8C480CE4-1440-423C-A004-5A6D17B187A9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F1D40667-4DDE-4C7A-929F-E04E9E0F9806}" srcId="{EEFCD7BF-4EDE-4641-AC79-A4264467BC5E}" destId="{CE0F0E12-15C9-4698-968F-A8755DC2C307}" srcOrd="1" destOrd="0" parTransId="{F3B2BE24-F591-4127-B222-CF3153F48396}" sibTransId="{844797F5-93FF-4751-B947-F7C02C8CAB65}"/>
    <dgm:cxn modelId="{78A444B8-2A09-4096-9389-28F7B4765553}" type="presOf" srcId="{8C480CE4-1440-423C-A004-5A6D17B187A9}" destId="{6F43E11D-CC66-4CAC-A8F3-08BA3328CBC7}" srcOrd="0" destOrd="0" presId="urn:microsoft.com/office/officeart/2005/8/layout/cycle1"/>
    <dgm:cxn modelId="{2D3C3BF3-3943-4CC6-942A-FA9CBD6285DD}" srcId="{EEFCD7BF-4EDE-4641-AC79-A4264467BC5E}" destId="{FD370B2F-3A0E-496F-AA44-A99485362FE9}" srcOrd="3" destOrd="0" parTransId="{03298790-C1CB-42FB-893E-915F61018A08}" sibTransId="{DE46D511-8796-42C3-9F21-D54221D2EB8B}"/>
    <dgm:cxn modelId="{8E701C95-F66F-46C4-BDBA-B37D0ABF348B}" srcId="{EEFCD7BF-4EDE-4641-AC79-A4264467BC5E}" destId="{68330332-8706-446C-B85F-66C546EBD79A}" srcOrd="4" destOrd="0" parTransId="{E4977914-F436-4EB8-814F-514F3061319A}" sibTransId="{8C480CE4-1440-423C-A004-5A6D17B187A9}"/>
    <dgm:cxn modelId="{047BA305-1C5F-491F-9F37-F361F69AB91E}" type="presOf" srcId="{844797F5-93FF-4751-B947-F7C02C8CAB65}" destId="{C7EA25D0-4DBF-4768-8E97-876F002562C4}" srcOrd="0" destOrd="0" presId="urn:microsoft.com/office/officeart/2005/8/layout/cycle1"/>
    <dgm:cxn modelId="{937D6D2D-232F-4362-A7AA-AC243B57FEE6}" type="presOf" srcId="{8F50E98D-505F-4659-BF87-C9EC5D4B85DD}" destId="{42306BBF-AC8C-4418-B397-287B55997EB1}" srcOrd="0" destOrd="0" presId="urn:microsoft.com/office/officeart/2005/8/layout/cycle1"/>
    <dgm:cxn modelId="{C658BBC8-3A62-4713-A13C-01E404FC8970}" type="presOf" srcId="{CE0F0E12-15C9-4698-968F-A8755DC2C307}" destId="{58996C46-C098-4254-8891-E3B2C86E4F6D}" srcOrd="0" destOrd="0" presId="urn:microsoft.com/office/officeart/2005/8/layout/cycle1"/>
    <dgm:cxn modelId="{48762268-B688-49BD-8AA0-1997A5B6E3F0}" srcId="{EEFCD7BF-4EDE-4641-AC79-A4264467BC5E}" destId="{92A5F1A6-F18B-451F-956B-080C2ED62ACC}" srcOrd="0" destOrd="0" parTransId="{D1CDC1CB-C44B-4FA9-9AAF-56B8A2490A63}" sibTransId="{8F50E98D-505F-4659-BF87-C9EC5D4B85DD}"/>
    <dgm:cxn modelId="{D1BEC018-8258-4CE0-9D25-D47B2BABF23E}" type="presOf" srcId="{DE46D511-8796-42C3-9F21-D54221D2EB8B}" destId="{88557F02-6642-4A87-BAE0-227245EB19A6}" srcOrd="0" destOrd="0" presId="urn:microsoft.com/office/officeart/2005/8/layout/cycle1"/>
    <dgm:cxn modelId="{E99C0E81-AECC-4BE1-844D-28F23E1E29FA}" srcId="{EEFCD7BF-4EDE-4641-AC79-A4264467BC5E}" destId="{44A9A20E-3295-4978-AD0F-D47640F78303}" srcOrd="2" destOrd="0" parTransId="{460D24CF-EDBF-4353-A267-581587290D46}" sibTransId="{D215B423-F82E-43B4-B74F-C4B4935409F3}"/>
    <dgm:cxn modelId="{2A5839D2-7449-487D-8B4E-CE9BC1ECB6F3}" type="presOf" srcId="{68330332-8706-446C-B85F-66C546EBD79A}" destId="{7121E7D9-8343-4001-A192-C9CF27083A4E}" srcOrd="0" destOrd="0" presId="urn:microsoft.com/office/officeart/2005/8/layout/cycle1"/>
    <dgm:cxn modelId="{C4E203B6-E672-4038-B473-6D102B860D79}" type="presOf" srcId="{44A9A20E-3295-4978-AD0F-D47640F78303}" destId="{89CE474F-412B-4B2A-9418-A13C98D1619E}" srcOrd="0" destOrd="0" presId="urn:microsoft.com/office/officeart/2005/8/layout/cycle1"/>
    <dgm:cxn modelId="{6A6037AD-2AE6-4528-AECA-6F8D297609CB}" type="presOf" srcId="{D215B423-F82E-43B4-B74F-C4B4935409F3}" destId="{6D9234B3-B00E-451D-99B3-81775F634A89}" srcOrd="0" destOrd="0" presId="urn:microsoft.com/office/officeart/2005/8/layout/cycle1"/>
    <dgm:cxn modelId="{C6F6AA19-E6DB-435B-9C49-533E8CB0C3FA}" type="presOf" srcId="{92A5F1A6-F18B-451F-956B-080C2ED62ACC}" destId="{EC3D3C4D-0162-422E-9FE1-302CC7488429}" srcOrd="0" destOrd="0" presId="urn:microsoft.com/office/officeart/2005/8/layout/cycle1"/>
    <dgm:cxn modelId="{794B0AFA-A5FF-42F8-A6BC-FF1F3B08CB04}" type="presOf" srcId="{EEFCD7BF-4EDE-4641-AC79-A4264467BC5E}" destId="{EE0ED61A-AE8F-4E5F-9C34-45A2146E769D}" srcOrd="0" destOrd="0" presId="urn:microsoft.com/office/officeart/2005/8/layout/cycle1"/>
    <dgm:cxn modelId="{EAA0D3E6-5B43-4D89-9656-F06526011B1F}" type="presOf" srcId="{FD370B2F-3A0E-496F-AA44-A99485362FE9}" destId="{AB7360DE-DCE9-4388-96E3-3D8DC3B9093F}" srcOrd="0" destOrd="0" presId="urn:microsoft.com/office/officeart/2005/8/layout/cycle1"/>
    <dgm:cxn modelId="{659AC980-3635-449A-B225-D213358346A3}" type="presParOf" srcId="{EE0ED61A-AE8F-4E5F-9C34-45A2146E769D}" destId="{5D399D36-1988-4414-B6E8-98D98655247E}" srcOrd="0" destOrd="0" presId="urn:microsoft.com/office/officeart/2005/8/layout/cycle1"/>
    <dgm:cxn modelId="{15272913-C0E5-4FFB-9328-1702FFC6351C}" type="presParOf" srcId="{EE0ED61A-AE8F-4E5F-9C34-45A2146E769D}" destId="{EC3D3C4D-0162-422E-9FE1-302CC7488429}" srcOrd="1" destOrd="0" presId="urn:microsoft.com/office/officeart/2005/8/layout/cycle1"/>
    <dgm:cxn modelId="{8368EB30-8FB0-4D8B-99DD-4D6EE422C211}" type="presParOf" srcId="{EE0ED61A-AE8F-4E5F-9C34-45A2146E769D}" destId="{42306BBF-AC8C-4418-B397-287B55997EB1}" srcOrd="2" destOrd="0" presId="urn:microsoft.com/office/officeart/2005/8/layout/cycle1"/>
    <dgm:cxn modelId="{9CF951A5-25A1-4C97-9944-F8ADDBA30F0D}" type="presParOf" srcId="{EE0ED61A-AE8F-4E5F-9C34-45A2146E769D}" destId="{FCAA17B7-D309-425C-86FA-F7A6376CD118}" srcOrd="3" destOrd="0" presId="urn:microsoft.com/office/officeart/2005/8/layout/cycle1"/>
    <dgm:cxn modelId="{2B9AA990-CD12-4D92-BCA2-B4393D0C17DD}" type="presParOf" srcId="{EE0ED61A-AE8F-4E5F-9C34-45A2146E769D}" destId="{58996C46-C098-4254-8891-E3B2C86E4F6D}" srcOrd="4" destOrd="0" presId="urn:microsoft.com/office/officeart/2005/8/layout/cycle1"/>
    <dgm:cxn modelId="{B2378D97-3987-4292-BA4A-FEEE0210A84F}" type="presParOf" srcId="{EE0ED61A-AE8F-4E5F-9C34-45A2146E769D}" destId="{C7EA25D0-4DBF-4768-8E97-876F002562C4}" srcOrd="5" destOrd="0" presId="urn:microsoft.com/office/officeart/2005/8/layout/cycle1"/>
    <dgm:cxn modelId="{445FB31A-1155-4B1A-8C8F-5796E23852D0}" type="presParOf" srcId="{EE0ED61A-AE8F-4E5F-9C34-45A2146E769D}" destId="{968C9E61-3177-4D8F-9AA1-435312CED3E8}" srcOrd="6" destOrd="0" presId="urn:microsoft.com/office/officeart/2005/8/layout/cycle1"/>
    <dgm:cxn modelId="{6F11C3B2-6BBC-483E-B6E6-B8A15E155B95}" type="presParOf" srcId="{EE0ED61A-AE8F-4E5F-9C34-45A2146E769D}" destId="{89CE474F-412B-4B2A-9418-A13C98D1619E}" srcOrd="7" destOrd="0" presId="urn:microsoft.com/office/officeart/2005/8/layout/cycle1"/>
    <dgm:cxn modelId="{96099EB7-409C-485E-94EE-5F691C5F6E6C}" type="presParOf" srcId="{EE0ED61A-AE8F-4E5F-9C34-45A2146E769D}" destId="{6D9234B3-B00E-451D-99B3-81775F634A89}" srcOrd="8" destOrd="0" presId="urn:microsoft.com/office/officeart/2005/8/layout/cycle1"/>
    <dgm:cxn modelId="{9B4A4C04-C32D-44FF-9DA8-F90733D8028C}" type="presParOf" srcId="{EE0ED61A-AE8F-4E5F-9C34-45A2146E769D}" destId="{83F78FC1-2B71-4B46-A006-77A641C90D79}" srcOrd="9" destOrd="0" presId="urn:microsoft.com/office/officeart/2005/8/layout/cycle1"/>
    <dgm:cxn modelId="{41748A04-A756-4164-9338-5AE330851848}" type="presParOf" srcId="{EE0ED61A-AE8F-4E5F-9C34-45A2146E769D}" destId="{AB7360DE-DCE9-4388-96E3-3D8DC3B9093F}" srcOrd="10" destOrd="0" presId="urn:microsoft.com/office/officeart/2005/8/layout/cycle1"/>
    <dgm:cxn modelId="{E7B8C16E-090E-42E3-8099-8C38E38DBB1E}" type="presParOf" srcId="{EE0ED61A-AE8F-4E5F-9C34-45A2146E769D}" destId="{88557F02-6642-4A87-BAE0-227245EB19A6}" srcOrd="11" destOrd="0" presId="urn:microsoft.com/office/officeart/2005/8/layout/cycle1"/>
    <dgm:cxn modelId="{4F0C3694-AA89-471C-B3C0-88F151E80A6D}" type="presParOf" srcId="{EE0ED61A-AE8F-4E5F-9C34-45A2146E769D}" destId="{F83A50C7-DDC0-4BA7-91BD-14B39B91D6A5}" srcOrd="12" destOrd="0" presId="urn:microsoft.com/office/officeart/2005/8/layout/cycle1"/>
    <dgm:cxn modelId="{E4A2D774-4727-494F-9E30-736C416963D9}" type="presParOf" srcId="{EE0ED61A-AE8F-4E5F-9C34-45A2146E769D}" destId="{7121E7D9-8343-4001-A192-C9CF27083A4E}" srcOrd="13" destOrd="0" presId="urn:microsoft.com/office/officeart/2005/8/layout/cycle1"/>
    <dgm:cxn modelId="{9AA64B75-D4FB-47E2-8517-CF45B2493B4B}" type="presParOf" srcId="{EE0ED61A-AE8F-4E5F-9C34-45A2146E769D}" destId="{6F43E11D-CC66-4CAC-A8F3-08BA3328CBC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0704-F869-4091-A047-13008DCEA88A}">
      <dsp:nvSpPr>
        <dsp:cNvPr id="0" name=""/>
        <dsp:cNvSpPr/>
      </dsp:nvSpPr>
      <dsp:spPr>
        <a:xfrm>
          <a:off x="1268" y="300859"/>
          <a:ext cx="1651003" cy="1651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FB955-E8B6-4C3A-BA00-7487BC197F6B}">
      <dsp:nvSpPr>
        <dsp:cNvPr id="0" name=""/>
        <dsp:cNvSpPr/>
      </dsp:nvSpPr>
      <dsp:spPr>
        <a:xfrm>
          <a:off x="270035" y="1765299"/>
          <a:ext cx="1651003" cy="1651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La gestion et l’exploitation de la forêt</a:t>
          </a:r>
          <a:endParaRPr lang="en-US" sz="1700" kern="1200" dirty="0"/>
        </a:p>
      </dsp:txBody>
      <dsp:txXfrm>
        <a:off x="318391" y="1813655"/>
        <a:ext cx="1554291" cy="1554291"/>
      </dsp:txXfrm>
    </dsp:sp>
    <dsp:sp modelId="{F957ABC1-D698-4BFE-8ACE-D9093C038BC3}">
      <dsp:nvSpPr>
        <dsp:cNvPr id="0" name=""/>
        <dsp:cNvSpPr/>
      </dsp:nvSpPr>
      <dsp:spPr>
        <a:xfrm>
          <a:off x="1970290" y="928004"/>
          <a:ext cx="318019" cy="396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70290" y="1007347"/>
        <a:ext cx="222613" cy="238027"/>
      </dsp:txXfrm>
    </dsp:sp>
    <dsp:sp modelId="{E5DE4EC7-8917-4297-A2B4-7E590994C1D5}">
      <dsp:nvSpPr>
        <dsp:cNvPr id="0" name=""/>
        <dsp:cNvSpPr/>
      </dsp:nvSpPr>
      <dsp:spPr>
        <a:xfrm>
          <a:off x="2560898" y="300859"/>
          <a:ext cx="1651003" cy="1651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bg1"/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1D0AE-95D1-4A49-8506-72C96F9BE56D}">
      <dsp:nvSpPr>
        <dsp:cNvPr id="0" name=""/>
        <dsp:cNvSpPr/>
      </dsp:nvSpPr>
      <dsp:spPr>
        <a:xfrm>
          <a:off x="2829666" y="1765299"/>
          <a:ext cx="1651003" cy="1651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La transformation</a:t>
          </a:r>
          <a:endParaRPr lang="en-US" sz="1700" kern="1200" dirty="0"/>
        </a:p>
      </dsp:txBody>
      <dsp:txXfrm>
        <a:off x="2878022" y="1813655"/>
        <a:ext cx="1554291" cy="1554291"/>
      </dsp:txXfrm>
    </dsp:sp>
    <dsp:sp modelId="{525F8C63-2664-41FF-81D8-6FB3295AB722}">
      <dsp:nvSpPr>
        <dsp:cNvPr id="0" name=""/>
        <dsp:cNvSpPr/>
      </dsp:nvSpPr>
      <dsp:spPr>
        <a:xfrm rot="21496346">
          <a:off x="4529849" y="888719"/>
          <a:ext cx="318164" cy="396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529871" y="969501"/>
        <a:ext cx="222715" cy="238027"/>
      </dsp:txXfrm>
    </dsp:sp>
    <dsp:sp modelId="{ADE4CE76-70BE-4BC4-8509-4CC70954A0D6}">
      <dsp:nvSpPr>
        <dsp:cNvPr id="0" name=""/>
        <dsp:cNvSpPr/>
      </dsp:nvSpPr>
      <dsp:spPr>
        <a:xfrm>
          <a:off x="5120529" y="223658"/>
          <a:ext cx="1651003" cy="1651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4BA7C-A1B1-47FF-A5A7-236AC62A6D3E}">
      <dsp:nvSpPr>
        <dsp:cNvPr id="0" name=""/>
        <dsp:cNvSpPr/>
      </dsp:nvSpPr>
      <dsp:spPr>
        <a:xfrm>
          <a:off x="5389297" y="1765299"/>
          <a:ext cx="1651003" cy="1651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La fabrication</a:t>
          </a:r>
        </a:p>
      </dsp:txBody>
      <dsp:txXfrm>
        <a:off x="5437653" y="1813655"/>
        <a:ext cx="1554291" cy="1554291"/>
      </dsp:txXfrm>
    </dsp:sp>
    <dsp:sp modelId="{DB06E9F8-087B-4867-95DA-8EBFCB7054D8}">
      <dsp:nvSpPr>
        <dsp:cNvPr id="0" name=""/>
        <dsp:cNvSpPr/>
      </dsp:nvSpPr>
      <dsp:spPr>
        <a:xfrm>
          <a:off x="7089552" y="850803"/>
          <a:ext cx="318019" cy="396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089552" y="930146"/>
        <a:ext cx="222613" cy="238027"/>
      </dsp:txXfrm>
    </dsp:sp>
    <dsp:sp modelId="{6B7BE4CF-9F55-406C-92A3-4BA366B40F33}">
      <dsp:nvSpPr>
        <dsp:cNvPr id="0" name=""/>
        <dsp:cNvSpPr/>
      </dsp:nvSpPr>
      <dsp:spPr>
        <a:xfrm>
          <a:off x="7680160" y="223658"/>
          <a:ext cx="1651003" cy="1651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/>
          <a:stretch>
            <a:fillRect t="-15000" b="-1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5E355-6DAF-4AE2-AF86-1FCC7187E33A}">
      <dsp:nvSpPr>
        <dsp:cNvPr id="0" name=""/>
        <dsp:cNvSpPr/>
      </dsp:nvSpPr>
      <dsp:spPr>
        <a:xfrm>
          <a:off x="7948928" y="1765299"/>
          <a:ext cx="1651003" cy="1651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La mise en œuvre </a:t>
          </a:r>
          <a:endParaRPr lang="fr-FR" sz="1700" kern="1200" dirty="0"/>
        </a:p>
      </dsp:txBody>
      <dsp:txXfrm>
        <a:off x="7997284" y="1813655"/>
        <a:ext cx="1554291" cy="1554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D3C4D-0162-422E-9FE1-302CC7488429}">
      <dsp:nvSpPr>
        <dsp:cNvPr id="0" name=""/>
        <dsp:cNvSpPr/>
      </dsp:nvSpPr>
      <dsp:spPr>
        <a:xfrm>
          <a:off x="5297128" y="30811"/>
          <a:ext cx="1036066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Exploitation de la forêt</a:t>
          </a:r>
        </a:p>
      </dsp:txBody>
      <dsp:txXfrm>
        <a:off x="5297128" y="30811"/>
        <a:ext cx="1036066" cy="1036066"/>
      </dsp:txXfrm>
    </dsp:sp>
    <dsp:sp modelId="{42306BBF-AC8C-4418-B397-287B55997EB1}">
      <dsp:nvSpPr>
        <dsp:cNvPr id="0" name=""/>
        <dsp:cNvSpPr/>
      </dsp:nvSpPr>
      <dsp:spPr>
        <a:xfrm>
          <a:off x="2855654" y="324"/>
          <a:ext cx="3889890" cy="3889890"/>
        </a:xfrm>
        <a:prstGeom prst="circularArrow">
          <a:avLst>
            <a:gd name="adj1" fmla="val 5194"/>
            <a:gd name="adj2" fmla="val 335450"/>
            <a:gd name="adj3" fmla="val 21295129"/>
            <a:gd name="adj4" fmla="val 1976458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96C46-C098-4254-8891-E3B2C86E4F6D}">
      <dsp:nvSpPr>
        <dsp:cNvPr id="0" name=""/>
        <dsp:cNvSpPr/>
      </dsp:nvSpPr>
      <dsp:spPr>
        <a:xfrm>
          <a:off x="5924162" y="1960623"/>
          <a:ext cx="1036066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La transformation</a:t>
          </a:r>
        </a:p>
      </dsp:txBody>
      <dsp:txXfrm>
        <a:off x="5924162" y="1960623"/>
        <a:ext cx="1036066" cy="1036066"/>
      </dsp:txXfrm>
    </dsp:sp>
    <dsp:sp modelId="{C7EA25D0-4DBF-4768-8E97-876F002562C4}">
      <dsp:nvSpPr>
        <dsp:cNvPr id="0" name=""/>
        <dsp:cNvSpPr/>
      </dsp:nvSpPr>
      <dsp:spPr>
        <a:xfrm>
          <a:off x="2855654" y="324"/>
          <a:ext cx="3889890" cy="3889890"/>
        </a:xfrm>
        <a:prstGeom prst="circularArrow">
          <a:avLst>
            <a:gd name="adj1" fmla="val 5194"/>
            <a:gd name="adj2" fmla="val 335450"/>
            <a:gd name="adj3" fmla="val 4016654"/>
            <a:gd name="adj4" fmla="val 2251637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E474F-412B-4B2A-9418-A13C98D1619E}">
      <dsp:nvSpPr>
        <dsp:cNvPr id="0" name=""/>
        <dsp:cNvSpPr/>
      </dsp:nvSpPr>
      <dsp:spPr>
        <a:xfrm>
          <a:off x="4282566" y="3153312"/>
          <a:ext cx="1036066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La fabrication</a:t>
          </a:r>
        </a:p>
      </dsp:txBody>
      <dsp:txXfrm>
        <a:off x="4282566" y="3153312"/>
        <a:ext cx="1036066" cy="1036066"/>
      </dsp:txXfrm>
    </dsp:sp>
    <dsp:sp modelId="{6D9234B3-B00E-451D-99B3-81775F634A89}">
      <dsp:nvSpPr>
        <dsp:cNvPr id="0" name=""/>
        <dsp:cNvSpPr/>
      </dsp:nvSpPr>
      <dsp:spPr>
        <a:xfrm>
          <a:off x="2855654" y="324"/>
          <a:ext cx="3889890" cy="3889890"/>
        </a:xfrm>
        <a:prstGeom prst="circularArrow">
          <a:avLst>
            <a:gd name="adj1" fmla="val 5194"/>
            <a:gd name="adj2" fmla="val 335450"/>
            <a:gd name="adj3" fmla="val 8212914"/>
            <a:gd name="adj4" fmla="val 6447896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360DE-DCE9-4388-96E3-3D8DC3B9093F}">
      <dsp:nvSpPr>
        <dsp:cNvPr id="0" name=""/>
        <dsp:cNvSpPr/>
      </dsp:nvSpPr>
      <dsp:spPr>
        <a:xfrm>
          <a:off x="2640970" y="1960623"/>
          <a:ext cx="1036066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La mise en œuvre </a:t>
          </a:r>
        </a:p>
      </dsp:txBody>
      <dsp:txXfrm>
        <a:off x="2640970" y="1960623"/>
        <a:ext cx="1036066" cy="1036066"/>
      </dsp:txXfrm>
    </dsp:sp>
    <dsp:sp modelId="{88557F02-6642-4A87-BAE0-227245EB19A6}">
      <dsp:nvSpPr>
        <dsp:cNvPr id="0" name=""/>
        <dsp:cNvSpPr/>
      </dsp:nvSpPr>
      <dsp:spPr>
        <a:xfrm>
          <a:off x="2855654" y="324"/>
          <a:ext cx="3889890" cy="3889890"/>
        </a:xfrm>
        <a:prstGeom prst="circularArrow">
          <a:avLst>
            <a:gd name="adj1" fmla="val 5194"/>
            <a:gd name="adj2" fmla="val 335450"/>
            <a:gd name="adj3" fmla="val 12299965"/>
            <a:gd name="adj4" fmla="val 10769421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1E7D9-8343-4001-A192-C9CF27083A4E}">
      <dsp:nvSpPr>
        <dsp:cNvPr id="0" name=""/>
        <dsp:cNvSpPr/>
      </dsp:nvSpPr>
      <dsp:spPr>
        <a:xfrm>
          <a:off x="3268004" y="30811"/>
          <a:ext cx="1036066" cy="1036066"/>
        </a:xfrm>
        <a:prstGeom prst="rect">
          <a:avLst/>
        </a:prstGeom>
        <a:noFill/>
        <a:ln w="28575">
          <a:noFill/>
          <a:prstDash val="sys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Valorisation </a:t>
          </a:r>
          <a:r>
            <a:rPr lang="fr-FR" sz="12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des déchets</a:t>
          </a:r>
          <a:endParaRPr lang="fr-FR" sz="12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3268004" y="30811"/>
        <a:ext cx="1036066" cy="1036066"/>
      </dsp:txXfrm>
    </dsp:sp>
    <dsp:sp modelId="{6F43E11D-CC66-4CAC-A8F3-08BA3328CBC7}">
      <dsp:nvSpPr>
        <dsp:cNvPr id="0" name=""/>
        <dsp:cNvSpPr/>
      </dsp:nvSpPr>
      <dsp:spPr>
        <a:xfrm>
          <a:off x="2855654" y="324"/>
          <a:ext cx="3889890" cy="3889890"/>
        </a:xfrm>
        <a:prstGeom prst="circularArrow">
          <a:avLst>
            <a:gd name="adj1" fmla="val 5194"/>
            <a:gd name="adj2" fmla="val 335450"/>
            <a:gd name="adj3" fmla="val 16867637"/>
            <a:gd name="adj4" fmla="val 15196914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fr-FR"/>
              <a:t>16/04/2018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fr-FR"/>
              <a:t>16/04/2018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fr-FR"/>
              <a:pPr/>
              <a:t>16/04/2018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‹N°›</a:t>
            </a:fld>
            <a:endParaRPr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" TargetMode="External"/><Relationship Id="rId2" Type="http://schemas.openxmlformats.org/officeDocument/2006/relationships/hyperlink" Target="https://pixabay.com/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l-industrie-b%C3%A2timent-usine-chemin%C3%A9e-14786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fr/recyclage-environnement-vert-160925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fr/ampoule-verte-l-%C3%A9cologie-vert-1440675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6000" b="0" i="0" dirty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Cambria"/>
                <a:ea typeface="+mj-ea"/>
                <a:cs typeface="+mj-cs"/>
              </a:rPr>
              <a:t>La filière bois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000" b="0" i="0" dirty="0">
                <a:solidFill>
                  <a:srgbClr val="D8EBD8"/>
                </a:solidFill>
              </a:rPr>
              <a:t>Vers l’économie circulaire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r="10444"/>
          <a:stretch>
            <a:fillRect/>
          </a:stretch>
        </p:blipFill>
        <p:spPr/>
      </p:pic>
      <p:pic>
        <p:nvPicPr>
          <p:cNvPr id="6" name="Image 5" descr="logo-merit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30983" y="395605"/>
            <a:ext cx="1247775" cy="44259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6863"/>
            <a:ext cx="526242" cy="6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Visuels</a:t>
            </a:r>
            <a:r>
              <a:rPr lang="fr-FR" dirty="0"/>
              <a:t> : </a:t>
            </a:r>
          </a:p>
          <a:p>
            <a:pPr lvl="1"/>
            <a:r>
              <a:rPr lang="fr-FR" dirty="0">
                <a:hlinkClick r:id="rId2"/>
              </a:rPr>
              <a:t>https://pixabay.com/fr/</a:t>
            </a:r>
            <a:endParaRPr lang="fr-FR" dirty="0"/>
          </a:p>
          <a:p>
            <a:pPr lvl="1"/>
            <a:r>
              <a:rPr lang="fr-FR" dirty="0">
                <a:hlinkClick r:id="rId3"/>
              </a:rPr>
              <a:t>https://pxhere.com/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https://openclipart.org/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3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4B3A76-69EC-42C3-A282-A0C6797C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transformation du bois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83C9124-AD31-4B94-B71C-079D7437D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4183"/>
              </p:ext>
            </p:extLst>
          </p:nvPr>
        </p:nvGraphicFramePr>
        <p:xfrm>
          <a:off x="1293813" y="1981200"/>
          <a:ext cx="9601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4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1. La gestion et l’exploitation et de la forêt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" y="1981200"/>
            <a:ext cx="6627861" cy="4418574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7102524" y="1981200"/>
            <a:ext cx="4648203" cy="41910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Il s’agit de la récolte du bois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2. La gestion et l’exploitation et de la forêt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796" y="1990725"/>
            <a:ext cx="4648203" cy="4191000"/>
          </a:xfrm>
        </p:spPr>
        <p:txBody>
          <a:bodyPr/>
          <a:lstStyle/>
          <a:p>
            <a:r>
              <a:rPr lang="fr-FR" b="1" dirty="0"/>
              <a:t>Les gestes pour préserver la ressources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Planter de nouveaux arbres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Laisser les restes de bois sur la parcelle pour préserver la fertilité du sol</a:t>
            </a:r>
          </a:p>
        </p:txBody>
      </p:sp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1844824"/>
            <a:ext cx="6524461" cy="44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2. La transformation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B9EB109-E42F-471E-8209-CD71E18CB5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988839"/>
            <a:ext cx="6624736" cy="4430283"/>
          </a:xfr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7174532" y="2924944"/>
            <a:ext cx="4648203" cy="2160240"/>
          </a:xfrm>
        </p:spPr>
        <p:txBody>
          <a:bodyPr>
            <a:normAutofit/>
          </a:bodyPr>
          <a:lstStyle/>
          <a:p>
            <a:r>
              <a:rPr lang="fr-FR" b="1" dirty="0"/>
              <a:t>Bois d’œuvre </a:t>
            </a:r>
            <a:r>
              <a:rPr lang="fr-FR" dirty="0"/>
              <a:t>: sciage, tranchage, déroulage</a:t>
            </a:r>
          </a:p>
          <a:p>
            <a:r>
              <a:rPr lang="fr-FR" b="1" dirty="0"/>
              <a:t>Bois d’industrie </a:t>
            </a:r>
            <a:r>
              <a:rPr lang="fr-FR" dirty="0"/>
              <a:t>: trituration</a:t>
            </a:r>
          </a:p>
          <a:p>
            <a:r>
              <a:rPr lang="fr-FR" b="1" dirty="0"/>
              <a:t>Bois énergie </a:t>
            </a:r>
            <a:r>
              <a:rPr lang="fr-FR" dirty="0"/>
              <a:t>: broyage</a:t>
            </a:r>
          </a:p>
        </p:txBody>
      </p:sp>
    </p:spTree>
    <p:extLst>
      <p:ext uri="{BB962C8B-B14F-4D97-AF65-F5344CB8AC3E}">
        <p14:creationId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027D4-D301-4722-BD24-203A5EDC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2. La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4D1740-EB31-4ECF-81C8-38B076B774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Les gestes pour préserver la ressource :</a:t>
            </a:r>
          </a:p>
          <a:p>
            <a:endParaRPr lang="fr-FR" b="1" dirty="0"/>
          </a:p>
          <a:p>
            <a:pPr lvl="1"/>
            <a:r>
              <a:rPr lang="fr-FR" dirty="0"/>
              <a:t>Le sciage et la trituration produit des sciures, de copeaux et des plaquettes qui peuvent être valorisés en bois énergie ou servir dans la fabrication de panneaux ou de pâte à papier</a:t>
            </a:r>
          </a:p>
          <a:p>
            <a:endParaRPr lang="fr-F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3DA24B7-2CA0-469C-BA7B-D01D58BDA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8992" y="1981200"/>
            <a:ext cx="3643841" cy="4191000"/>
          </a:xfr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ADF6B4-D167-4374-B50E-FA0925B2C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1764" y="2492896"/>
            <a:ext cx="119816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3. La fabrication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51554" y="1949946"/>
            <a:ext cx="4648201" cy="41910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Construction de meubles</a:t>
            </a:r>
          </a:p>
          <a:p>
            <a:r>
              <a:rPr lang="fr-FR" dirty="0"/>
              <a:t>Production de papiers, panneaux </a:t>
            </a:r>
          </a:p>
          <a:p>
            <a:endParaRPr lang="fr-FR" dirty="0"/>
          </a:p>
          <a:p>
            <a:r>
              <a:rPr lang="fr-FR" b="1" dirty="0"/>
              <a:t>Les gestes pour préserver la ressource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Des produits écoconçus qui pourront ensuite être recyclés ou valorisés</a:t>
            </a:r>
          </a:p>
          <a:p>
            <a:pPr lvl="1"/>
            <a:r>
              <a:rPr lang="fr-FR" dirty="0" smtClean="0"/>
              <a:t>Fabriquer la pâte à papier à partir des sciures et copeaux du sciage</a:t>
            </a:r>
            <a:endParaRPr lang="fr-FR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B4357FC-72E2-49B0-A324-887CDB6A65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78" y="1981200"/>
            <a:ext cx="6256251" cy="4170834"/>
          </a:xfrm>
        </p:spPr>
      </p:pic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FD939D09-617D-450F-9F9F-0A149FA84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371951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3B56B85-F330-4FD9-99C1-2B8E94475C49}"/>
              </a:ext>
            </a:extLst>
          </p:cNvPr>
          <p:cNvSpPr/>
          <p:nvPr/>
        </p:nvSpPr>
        <p:spPr>
          <a:xfrm>
            <a:off x="7174532" y="6150471"/>
            <a:ext cx="48741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Précision de l'assemblage de l'accotoir au dossier pied arrière par René </a:t>
            </a:r>
            <a:r>
              <a:rPr lang="fr-FR" sz="1100" dirty="0" err="1"/>
              <a:t>Allot</a:t>
            </a:r>
            <a:endParaRPr lang="fr-FR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BED0ACF-DFBA-4665-BBC2-764945703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45740" y="4725144"/>
            <a:ext cx="1000945" cy="10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4. La mise en œuvre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988840"/>
            <a:ext cx="6872046" cy="3888432"/>
          </a:xfr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A87B8B-5C4E-4367-A915-6F9365CDD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2524" y="1988840"/>
            <a:ext cx="4648203" cy="4191000"/>
          </a:xfrm>
        </p:spPr>
        <p:txBody>
          <a:bodyPr/>
          <a:lstStyle/>
          <a:p>
            <a:r>
              <a:rPr lang="fr-FR" dirty="0"/>
              <a:t>Construction</a:t>
            </a:r>
          </a:p>
          <a:p>
            <a:r>
              <a:rPr lang="fr-FR" dirty="0"/>
              <a:t>Rénovation</a:t>
            </a:r>
          </a:p>
          <a:p>
            <a:r>
              <a:rPr lang="fr-FR" dirty="0"/>
              <a:t>Agencement</a:t>
            </a:r>
          </a:p>
        </p:txBody>
      </p:sp>
    </p:spTree>
    <p:extLst>
      <p:ext uri="{BB962C8B-B14F-4D97-AF65-F5344CB8AC3E}">
        <p14:creationId xmlns:p14="http://schemas.microsoft.com/office/powerpoint/2010/main" val="851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L’économie circulaire dans la transformation du bois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09722"/>
              </p:ext>
            </p:extLst>
          </p:nvPr>
        </p:nvGraphicFramePr>
        <p:xfrm>
          <a:off x="1293813" y="1981200"/>
          <a:ext cx="9601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2204" y="255479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240</Words>
  <Application>Microsoft Office PowerPoint</Application>
  <PresentationFormat>Personnalisé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EcoLiving_16x9</vt:lpstr>
      <vt:lpstr>La filière bois</vt:lpstr>
      <vt:lpstr>La transformation du bois</vt:lpstr>
      <vt:lpstr>1. La gestion et l’exploitation et de la forêt</vt:lpstr>
      <vt:lpstr>2. La gestion et l’exploitation et de la forêt</vt:lpstr>
      <vt:lpstr>2. La transformation</vt:lpstr>
      <vt:lpstr>2. La transformation</vt:lpstr>
      <vt:lpstr>3. La fabrication</vt:lpstr>
      <vt:lpstr>4. La mise en œuvre</vt:lpstr>
      <vt:lpstr>L’économie circulaire dans la transformation du bois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2017-10-19T08:08:19Z</dcterms:created>
  <dcterms:modified xsi:type="dcterms:W3CDTF">2018-04-16T07:29:04Z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